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56" r:id="rId5"/>
    <p:sldId id="257" r:id="rId6"/>
    <p:sldId id="258" r:id="rId7"/>
    <p:sldId id="259" r:id="rId8"/>
    <p:sldId id="274" r:id="rId9"/>
    <p:sldId id="276" r:id="rId10"/>
    <p:sldId id="275" r:id="rId11"/>
    <p:sldId id="260" r:id="rId12"/>
    <p:sldId id="272" r:id="rId13"/>
    <p:sldId id="273" r:id="rId14"/>
    <p:sldId id="262" r:id="rId1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F42A2A-8767-4286-8D43-1A8346D3B9CD}" v="214" dt="2022-01-25T13:04:54.5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48" autoAdjust="0"/>
  </p:normalViewPr>
  <p:slideViewPr>
    <p:cSldViewPr snapToGrid="0">
      <p:cViewPr varScale="1">
        <p:scale>
          <a:sx n="76" d="100"/>
          <a:sy n="76" d="100"/>
        </p:scale>
        <p:origin x="29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ely van der Werff" userId="94cac851-0727-4552-ace3-6bab78198b00" providerId="ADAL" clId="{FB907123-B7BD-465E-AB9F-A4489F7A5899}"/>
    <pc:docChg chg="undo custSel addSld delSld modSld sldOrd">
      <pc:chgData name="Emely van der Werff" userId="94cac851-0727-4552-ace3-6bab78198b00" providerId="ADAL" clId="{FB907123-B7BD-465E-AB9F-A4489F7A5899}" dt="2021-12-21T11:03:52.339" v="1398" actId="20577"/>
      <pc:docMkLst>
        <pc:docMk/>
      </pc:docMkLst>
      <pc:sldChg chg="modSp mod">
        <pc:chgData name="Emely van der Werff" userId="94cac851-0727-4552-ace3-6bab78198b00" providerId="ADAL" clId="{FB907123-B7BD-465E-AB9F-A4489F7A5899}" dt="2021-12-17T09:16:12.440" v="7" actId="20577"/>
        <pc:sldMkLst>
          <pc:docMk/>
          <pc:sldMk cId="1182122847" sldId="256"/>
        </pc:sldMkLst>
        <pc:spChg chg="mod">
          <ac:chgData name="Emely van der Werff" userId="94cac851-0727-4552-ace3-6bab78198b00" providerId="ADAL" clId="{FB907123-B7BD-465E-AB9F-A4489F7A5899}" dt="2021-12-17T09:16:04.386" v="1" actId="20577"/>
          <ac:spMkLst>
            <pc:docMk/>
            <pc:sldMk cId="1182122847" sldId="256"/>
            <ac:spMk id="2" creationId="{00000000-0000-0000-0000-000000000000}"/>
          </ac:spMkLst>
        </pc:spChg>
        <pc:spChg chg="mod">
          <ac:chgData name="Emely van der Werff" userId="94cac851-0727-4552-ace3-6bab78198b00" providerId="ADAL" clId="{FB907123-B7BD-465E-AB9F-A4489F7A5899}" dt="2021-12-17T09:16:12.440" v="7" actId="20577"/>
          <ac:spMkLst>
            <pc:docMk/>
            <pc:sldMk cId="1182122847" sldId="256"/>
            <ac:spMk id="3" creationId="{00000000-0000-0000-0000-000000000000}"/>
          </ac:spMkLst>
        </pc:spChg>
      </pc:sldChg>
      <pc:sldChg chg="addSp modSp mod modAnim">
        <pc:chgData name="Emely van der Werff" userId="94cac851-0727-4552-ace3-6bab78198b00" providerId="ADAL" clId="{FB907123-B7BD-465E-AB9F-A4489F7A5899}" dt="2021-12-21T10:53:07.346" v="1237" actId="20577"/>
        <pc:sldMkLst>
          <pc:docMk/>
          <pc:sldMk cId="4128328553" sldId="257"/>
        </pc:sldMkLst>
        <pc:spChg chg="mod">
          <ac:chgData name="Emely van der Werff" userId="94cac851-0727-4552-ace3-6bab78198b00" providerId="ADAL" clId="{FB907123-B7BD-465E-AB9F-A4489F7A5899}" dt="2021-12-21T10:53:07.346" v="1237" actId="20577"/>
          <ac:spMkLst>
            <pc:docMk/>
            <pc:sldMk cId="4128328553" sldId="257"/>
            <ac:spMk id="3" creationId="{7B8F9E2E-2217-48F8-AA58-22CD3D544459}"/>
          </ac:spMkLst>
        </pc:spChg>
        <pc:spChg chg="add mod">
          <ac:chgData name="Emely van der Werff" userId="94cac851-0727-4552-ace3-6bab78198b00" providerId="ADAL" clId="{FB907123-B7BD-465E-AB9F-A4489F7A5899}" dt="2021-12-17T09:18:48.289" v="193" actId="1076"/>
          <ac:spMkLst>
            <pc:docMk/>
            <pc:sldMk cId="4128328553" sldId="257"/>
            <ac:spMk id="5" creationId="{5406FEE7-2A6A-4C6A-A3F2-0C74DA9C5903}"/>
          </ac:spMkLst>
        </pc:spChg>
      </pc:sldChg>
      <pc:sldChg chg="modSp modNotesTx">
        <pc:chgData name="Emely van der Werff" userId="94cac851-0727-4552-ace3-6bab78198b00" providerId="ADAL" clId="{FB907123-B7BD-465E-AB9F-A4489F7A5899}" dt="2021-12-21T10:53:43.728" v="1238" actId="20577"/>
        <pc:sldMkLst>
          <pc:docMk/>
          <pc:sldMk cId="2540820809" sldId="258"/>
        </pc:sldMkLst>
        <pc:spChg chg="mod">
          <ac:chgData name="Emely van der Werff" userId="94cac851-0727-4552-ace3-6bab78198b00" providerId="ADAL" clId="{FB907123-B7BD-465E-AB9F-A4489F7A5899}" dt="2021-12-17T09:18:35.946" v="191" actId="20577"/>
          <ac:spMkLst>
            <pc:docMk/>
            <pc:sldMk cId="2540820809" sldId="258"/>
            <ac:spMk id="3" creationId="{397912AB-D5D6-4DC9-BD3C-D04A23DB6A28}"/>
          </ac:spMkLst>
        </pc:spChg>
      </pc:sldChg>
      <pc:sldChg chg="addSp delSp modSp mod modAnim modNotesTx">
        <pc:chgData name="Emely van der Werff" userId="94cac851-0727-4552-ace3-6bab78198b00" providerId="ADAL" clId="{FB907123-B7BD-465E-AB9F-A4489F7A5899}" dt="2021-12-21T10:53:59.866" v="1246" actId="20577"/>
        <pc:sldMkLst>
          <pc:docMk/>
          <pc:sldMk cId="939418093" sldId="259"/>
        </pc:sldMkLst>
        <pc:spChg chg="mod">
          <ac:chgData name="Emely van der Werff" userId="94cac851-0727-4552-ace3-6bab78198b00" providerId="ADAL" clId="{FB907123-B7BD-465E-AB9F-A4489F7A5899}" dt="2021-12-21T10:53:52.763" v="1239" actId="20577"/>
          <ac:spMkLst>
            <pc:docMk/>
            <pc:sldMk cId="939418093" sldId="259"/>
            <ac:spMk id="2" creationId="{168355D2-9E52-442D-BFEB-463337E8AEF1}"/>
          </ac:spMkLst>
        </pc:spChg>
        <pc:spChg chg="mod">
          <ac:chgData name="Emely van der Werff" userId="94cac851-0727-4552-ace3-6bab78198b00" providerId="ADAL" clId="{FB907123-B7BD-465E-AB9F-A4489F7A5899}" dt="2021-12-21T10:53:59.866" v="1246" actId="20577"/>
          <ac:spMkLst>
            <pc:docMk/>
            <pc:sldMk cId="939418093" sldId="259"/>
            <ac:spMk id="7" creationId="{89263F51-649D-4188-BA2D-F4FF16FFABBA}"/>
          </ac:spMkLst>
        </pc:spChg>
        <pc:spChg chg="add del">
          <ac:chgData name="Emely van der Werff" userId="94cac851-0727-4552-ace3-6bab78198b00" providerId="ADAL" clId="{FB907123-B7BD-465E-AB9F-A4489F7A5899}" dt="2021-12-17T10:26:02.489" v="1027" actId="26606"/>
          <ac:spMkLst>
            <pc:docMk/>
            <pc:sldMk cId="939418093" sldId="259"/>
            <ac:spMk id="12" creationId="{29DC5A77-10C9-4ECF-B7EB-8D917F36A9EE}"/>
          </ac:spMkLst>
        </pc:spChg>
        <pc:spChg chg="add del">
          <ac:chgData name="Emely van der Werff" userId="94cac851-0727-4552-ace3-6bab78198b00" providerId="ADAL" clId="{FB907123-B7BD-465E-AB9F-A4489F7A5899}" dt="2021-12-17T10:26:02.489" v="1027" actId="26606"/>
          <ac:spMkLst>
            <pc:docMk/>
            <pc:sldMk cId="939418093" sldId="259"/>
            <ac:spMk id="14" creationId="{2FFE28B5-FB16-49A9-B851-3C35FAC0CACB}"/>
          </ac:spMkLst>
        </pc:spChg>
        <pc:spChg chg="add del">
          <ac:chgData name="Emely van der Werff" userId="94cac851-0727-4552-ace3-6bab78198b00" providerId="ADAL" clId="{FB907123-B7BD-465E-AB9F-A4489F7A5899}" dt="2021-12-17T10:26:02.489" v="1027" actId="26606"/>
          <ac:spMkLst>
            <pc:docMk/>
            <pc:sldMk cId="939418093" sldId="259"/>
            <ac:spMk id="16" creationId="{01014442-855A-4E0F-8D09-C314661A48B9}"/>
          </ac:spMkLst>
        </pc:spChg>
        <pc:spChg chg="add del">
          <ac:chgData name="Emely van der Werff" userId="94cac851-0727-4552-ace3-6bab78198b00" providerId="ADAL" clId="{FB907123-B7BD-465E-AB9F-A4489F7A5899}" dt="2021-12-17T10:26:02.489" v="1027" actId="26606"/>
          <ac:spMkLst>
            <pc:docMk/>
            <pc:sldMk cId="939418093" sldId="259"/>
            <ac:spMk id="18" creationId="{9B1ABF09-86CF-414E-88A5-2B84CC7232A9}"/>
          </ac:spMkLst>
        </pc:spChg>
        <pc:spChg chg="add del">
          <ac:chgData name="Emely van der Werff" userId="94cac851-0727-4552-ace3-6bab78198b00" providerId="ADAL" clId="{FB907123-B7BD-465E-AB9F-A4489F7A5899}" dt="2021-12-17T10:26:02.489" v="1027" actId="26606"/>
          <ac:spMkLst>
            <pc:docMk/>
            <pc:sldMk cId="939418093" sldId="259"/>
            <ac:spMk id="20" creationId="{3FE91770-CDBB-4D24-94E5-AD484F36CE87}"/>
          </ac:spMkLst>
        </pc:spChg>
        <pc:spChg chg="add">
          <ac:chgData name="Emely van der Werff" userId="94cac851-0727-4552-ace3-6bab78198b00" providerId="ADAL" clId="{FB907123-B7BD-465E-AB9F-A4489F7A5899}" dt="2021-12-17T10:26:02.501" v="1028" actId="26606"/>
          <ac:spMkLst>
            <pc:docMk/>
            <pc:sldMk cId="939418093" sldId="259"/>
            <ac:spMk id="22" creationId="{80516254-1D9F-4F3A-9870-3A3280BE2BFE}"/>
          </ac:spMkLst>
        </pc:spChg>
        <pc:spChg chg="add">
          <ac:chgData name="Emely van der Werff" userId="94cac851-0727-4552-ace3-6bab78198b00" providerId="ADAL" clId="{FB907123-B7BD-465E-AB9F-A4489F7A5899}" dt="2021-12-17T10:26:02.501" v="1028" actId="26606"/>
          <ac:spMkLst>
            <pc:docMk/>
            <pc:sldMk cId="939418093" sldId="259"/>
            <ac:spMk id="23" creationId="{FC14672B-27A5-4CDA-ABAF-5E4CF4B41C23}"/>
          </ac:spMkLst>
        </pc:spChg>
        <pc:spChg chg="add">
          <ac:chgData name="Emely van der Werff" userId="94cac851-0727-4552-ace3-6bab78198b00" providerId="ADAL" clId="{FB907123-B7BD-465E-AB9F-A4489F7A5899}" dt="2021-12-17T10:26:02.501" v="1028" actId="26606"/>
          <ac:spMkLst>
            <pc:docMk/>
            <pc:sldMk cId="939418093" sldId="259"/>
            <ac:spMk id="25" creationId="{9A206779-5C74-4555-94BC-5845C92EC3A8}"/>
          </ac:spMkLst>
        </pc:spChg>
        <pc:cxnChg chg="add">
          <ac:chgData name="Emely van der Werff" userId="94cac851-0727-4552-ace3-6bab78198b00" providerId="ADAL" clId="{FB907123-B7BD-465E-AB9F-A4489F7A5899}" dt="2021-12-17T10:26:02.501" v="1028" actId="26606"/>
          <ac:cxnSpMkLst>
            <pc:docMk/>
            <pc:sldMk cId="939418093" sldId="259"/>
            <ac:cxnSpMk id="24" creationId="{8D89589C-2C90-4407-A995-05EC3DD7AB14}"/>
          </ac:cxnSpMkLst>
        </pc:cxnChg>
      </pc:sldChg>
      <pc:sldChg chg="modSp mod ord">
        <pc:chgData name="Emely van der Werff" userId="94cac851-0727-4552-ace3-6bab78198b00" providerId="ADAL" clId="{FB907123-B7BD-465E-AB9F-A4489F7A5899}" dt="2021-12-17T10:23:26.337" v="995"/>
        <pc:sldMkLst>
          <pc:docMk/>
          <pc:sldMk cId="1356525428" sldId="260"/>
        </pc:sldMkLst>
        <pc:spChg chg="mod">
          <ac:chgData name="Emely van der Werff" userId="94cac851-0727-4552-ace3-6bab78198b00" providerId="ADAL" clId="{FB907123-B7BD-465E-AB9F-A4489F7A5899}" dt="2021-12-17T09:23:37.348" v="838" actId="404"/>
          <ac:spMkLst>
            <pc:docMk/>
            <pc:sldMk cId="1356525428" sldId="260"/>
            <ac:spMk id="2" creationId="{FFBB2527-B929-4A57-A1F2-99D81B991A14}"/>
          </ac:spMkLst>
        </pc:spChg>
      </pc:sldChg>
      <pc:sldChg chg="del">
        <pc:chgData name="Emely van der Werff" userId="94cac851-0727-4552-ace3-6bab78198b00" providerId="ADAL" clId="{FB907123-B7BD-465E-AB9F-A4489F7A5899}" dt="2021-12-17T09:23:14.232" v="792" actId="47"/>
        <pc:sldMkLst>
          <pc:docMk/>
          <pc:sldMk cId="3533688743" sldId="265"/>
        </pc:sldMkLst>
      </pc:sldChg>
      <pc:sldChg chg="del">
        <pc:chgData name="Emely van der Werff" userId="94cac851-0727-4552-ace3-6bab78198b00" providerId="ADAL" clId="{FB907123-B7BD-465E-AB9F-A4489F7A5899}" dt="2021-12-17T09:23:14.232" v="792" actId="47"/>
        <pc:sldMkLst>
          <pc:docMk/>
          <pc:sldMk cId="2280194296" sldId="266"/>
        </pc:sldMkLst>
      </pc:sldChg>
      <pc:sldChg chg="del">
        <pc:chgData name="Emely van der Werff" userId="94cac851-0727-4552-ace3-6bab78198b00" providerId="ADAL" clId="{FB907123-B7BD-465E-AB9F-A4489F7A5899}" dt="2021-12-17T09:23:14.232" v="792" actId="47"/>
        <pc:sldMkLst>
          <pc:docMk/>
          <pc:sldMk cId="2906042589" sldId="268"/>
        </pc:sldMkLst>
      </pc:sldChg>
      <pc:sldChg chg="del">
        <pc:chgData name="Emely van der Werff" userId="94cac851-0727-4552-ace3-6bab78198b00" providerId="ADAL" clId="{FB907123-B7BD-465E-AB9F-A4489F7A5899}" dt="2021-12-17T09:23:14.232" v="792" actId="47"/>
        <pc:sldMkLst>
          <pc:docMk/>
          <pc:sldMk cId="3318629933" sldId="269"/>
        </pc:sldMkLst>
      </pc:sldChg>
      <pc:sldChg chg="del">
        <pc:chgData name="Emely van der Werff" userId="94cac851-0727-4552-ace3-6bab78198b00" providerId="ADAL" clId="{FB907123-B7BD-465E-AB9F-A4489F7A5899}" dt="2021-12-17T09:23:14.232" v="792" actId="47"/>
        <pc:sldMkLst>
          <pc:docMk/>
          <pc:sldMk cId="1146123181" sldId="270"/>
        </pc:sldMkLst>
      </pc:sldChg>
      <pc:sldChg chg="del">
        <pc:chgData name="Emely van der Werff" userId="94cac851-0727-4552-ace3-6bab78198b00" providerId="ADAL" clId="{FB907123-B7BD-465E-AB9F-A4489F7A5899}" dt="2021-12-17T09:23:14.232" v="792" actId="47"/>
        <pc:sldMkLst>
          <pc:docMk/>
          <pc:sldMk cId="791310459" sldId="271"/>
        </pc:sldMkLst>
      </pc:sldChg>
      <pc:sldChg chg="modSp mod">
        <pc:chgData name="Emely van der Werff" userId="94cac851-0727-4552-ace3-6bab78198b00" providerId="ADAL" clId="{FB907123-B7BD-465E-AB9F-A4489F7A5899}" dt="2021-12-17T09:24:21.245" v="975" actId="6549"/>
        <pc:sldMkLst>
          <pc:docMk/>
          <pc:sldMk cId="2422308756" sldId="272"/>
        </pc:sldMkLst>
        <pc:spChg chg="mod">
          <ac:chgData name="Emely van der Werff" userId="94cac851-0727-4552-ace3-6bab78198b00" providerId="ADAL" clId="{FB907123-B7BD-465E-AB9F-A4489F7A5899}" dt="2021-12-17T09:24:21.245" v="975" actId="6549"/>
          <ac:spMkLst>
            <pc:docMk/>
            <pc:sldMk cId="2422308756" sldId="272"/>
            <ac:spMk id="3" creationId="{C03490E4-5922-4D29-9739-EE5E0281E12B}"/>
          </ac:spMkLst>
        </pc:spChg>
      </pc:sldChg>
      <pc:sldChg chg="modSp mod">
        <pc:chgData name="Emely van der Werff" userId="94cac851-0727-4552-ace3-6bab78198b00" providerId="ADAL" clId="{FB907123-B7BD-465E-AB9F-A4489F7A5899}" dt="2021-12-21T11:03:52.339" v="1398" actId="20577"/>
        <pc:sldMkLst>
          <pc:docMk/>
          <pc:sldMk cId="279977999" sldId="273"/>
        </pc:sldMkLst>
        <pc:spChg chg="mod">
          <ac:chgData name="Emely van der Werff" userId="94cac851-0727-4552-ace3-6bab78198b00" providerId="ADAL" clId="{FB907123-B7BD-465E-AB9F-A4489F7A5899}" dt="2021-12-21T11:03:52.339" v="1398" actId="20577"/>
          <ac:spMkLst>
            <pc:docMk/>
            <pc:sldMk cId="279977999" sldId="273"/>
            <ac:spMk id="3" creationId="{C03490E4-5922-4D29-9739-EE5E0281E12B}"/>
          </ac:spMkLst>
        </pc:spChg>
      </pc:sldChg>
      <pc:sldChg chg="addSp modSp new mod ord modAnim">
        <pc:chgData name="Emely van der Werff" userId="94cac851-0727-4552-ace3-6bab78198b00" providerId="ADAL" clId="{FB907123-B7BD-465E-AB9F-A4489F7A5899}" dt="2021-12-21T10:55:18.135" v="1259" actId="20577"/>
        <pc:sldMkLst>
          <pc:docMk/>
          <pc:sldMk cId="4268835457" sldId="274"/>
        </pc:sldMkLst>
        <pc:spChg chg="mod">
          <ac:chgData name="Emely van der Werff" userId="94cac851-0727-4552-ace3-6bab78198b00" providerId="ADAL" clId="{FB907123-B7BD-465E-AB9F-A4489F7A5899}" dt="2021-12-17T09:28:07.940" v="993" actId="5793"/>
          <ac:spMkLst>
            <pc:docMk/>
            <pc:sldMk cId="4268835457" sldId="274"/>
            <ac:spMk id="2" creationId="{3FD6DCA5-11E5-4D24-B90C-9E7416E77852}"/>
          </ac:spMkLst>
        </pc:spChg>
        <pc:spChg chg="mod">
          <ac:chgData name="Emely van der Werff" userId="94cac851-0727-4552-ace3-6bab78198b00" providerId="ADAL" clId="{FB907123-B7BD-465E-AB9F-A4489F7A5899}" dt="2021-12-17T10:25:22.796" v="1021" actId="113"/>
          <ac:spMkLst>
            <pc:docMk/>
            <pc:sldMk cId="4268835457" sldId="274"/>
            <ac:spMk id="3" creationId="{66F5E0F3-F54C-45B7-B74D-13295711B3CB}"/>
          </ac:spMkLst>
        </pc:spChg>
        <pc:spChg chg="add mod">
          <ac:chgData name="Emely van der Werff" userId="94cac851-0727-4552-ace3-6bab78198b00" providerId="ADAL" clId="{FB907123-B7BD-465E-AB9F-A4489F7A5899}" dt="2021-12-21T10:55:18.135" v="1259" actId="20577"/>
          <ac:spMkLst>
            <pc:docMk/>
            <pc:sldMk cId="4268835457" sldId="274"/>
            <ac:spMk id="4" creationId="{47B41C7F-8B23-41AC-93BD-CCA5ABD38F66}"/>
          </ac:spMkLst>
        </pc:spChg>
      </pc:sldChg>
      <pc:sldChg chg="addSp delSp modSp new mod ord setBg modAnim">
        <pc:chgData name="Emely van der Werff" userId="94cac851-0727-4552-ace3-6bab78198b00" providerId="ADAL" clId="{FB907123-B7BD-465E-AB9F-A4489F7A5899}" dt="2021-12-21T10:54:13.357" v="1250"/>
        <pc:sldMkLst>
          <pc:docMk/>
          <pc:sldMk cId="3552415541" sldId="275"/>
        </pc:sldMkLst>
        <pc:spChg chg="mod">
          <ac:chgData name="Emely van der Werff" userId="94cac851-0727-4552-ace3-6bab78198b00" providerId="ADAL" clId="{FB907123-B7BD-465E-AB9F-A4489F7A5899}" dt="2021-12-17T10:28:49.665" v="1100" actId="20577"/>
          <ac:spMkLst>
            <pc:docMk/>
            <pc:sldMk cId="3552415541" sldId="275"/>
            <ac:spMk id="2" creationId="{7445523D-CB34-44D1-A4AC-DC01E0FF74DE}"/>
          </ac:spMkLst>
        </pc:spChg>
        <pc:spChg chg="add del">
          <ac:chgData name="Emely van der Werff" userId="94cac851-0727-4552-ace3-6bab78198b00" providerId="ADAL" clId="{FB907123-B7BD-465E-AB9F-A4489F7A5899}" dt="2021-12-17T10:26:18.061" v="1031" actId="26606"/>
          <ac:spMkLst>
            <pc:docMk/>
            <pc:sldMk cId="3552415541" sldId="275"/>
            <ac:spMk id="3" creationId="{0120863C-998B-4070-B39D-3DB83295D897}"/>
          </ac:spMkLst>
        </pc:spChg>
        <pc:spChg chg="add mod">
          <ac:chgData name="Emely van der Werff" userId="94cac851-0727-4552-ace3-6bab78198b00" providerId="ADAL" clId="{FB907123-B7BD-465E-AB9F-A4489F7A5899}" dt="2021-12-17T10:29:57.725" v="1186" actId="403"/>
          <ac:spMkLst>
            <pc:docMk/>
            <pc:sldMk cId="3552415541" sldId="275"/>
            <ac:spMk id="4" creationId="{2275CC76-7FA9-44B7-A5AB-692AD100CF64}"/>
          </ac:spMkLst>
        </pc:spChg>
        <pc:spChg chg="add del">
          <ac:chgData name="Emely van der Werff" userId="94cac851-0727-4552-ace3-6bab78198b00" providerId="ADAL" clId="{FB907123-B7BD-465E-AB9F-A4489F7A5899}" dt="2021-12-17T10:26:18.045" v="1030" actId="26606"/>
          <ac:spMkLst>
            <pc:docMk/>
            <pc:sldMk cId="3552415541" sldId="275"/>
            <ac:spMk id="8" creationId="{C162DF2A-64D1-4AA9-BA42-8A4063EADE09}"/>
          </ac:spMkLst>
        </pc:spChg>
        <pc:spChg chg="add del">
          <ac:chgData name="Emely van der Werff" userId="94cac851-0727-4552-ace3-6bab78198b00" providerId="ADAL" clId="{FB907123-B7BD-465E-AB9F-A4489F7A5899}" dt="2021-12-17T10:26:18.045" v="1030" actId="26606"/>
          <ac:spMkLst>
            <pc:docMk/>
            <pc:sldMk cId="3552415541" sldId="275"/>
            <ac:spMk id="10" creationId="{5D7C1373-63AF-4A75-909E-990E05356670}"/>
          </ac:spMkLst>
        </pc:spChg>
        <pc:spChg chg="add del">
          <ac:chgData name="Emely van der Werff" userId="94cac851-0727-4552-ace3-6bab78198b00" providerId="ADAL" clId="{FB907123-B7BD-465E-AB9F-A4489F7A5899}" dt="2021-12-17T10:26:18.045" v="1030" actId="26606"/>
          <ac:spMkLst>
            <pc:docMk/>
            <pc:sldMk cId="3552415541" sldId="275"/>
            <ac:spMk id="12" creationId="{5BDAAE7A-177F-4691-8F07-36CBBA6113AB}"/>
          </ac:spMkLst>
        </pc:spChg>
        <pc:spChg chg="add del">
          <ac:chgData name="Emely van der Werff" userId="94cac851-0727-4552-ace3-6bab78198b00" providerId="ADAL" clId="{FB907123-B7BD-465E-AB9F-A4489F7A5899}" dt="2021-12-17T10:26:18.045" v="1030" actId="26606"/>
          <ac:spMkLst>
            <pc:docMk/>
            <pc:sldMk cId="3552415541" sldId="275"/>
            <ac:spMk id="14" creationId="{5BF82D1D-28BC-4216-A1EA-F7D9C6D1AA82}"/>
          </ac:spMkLst>
        </pc:spChg>
        <pc:spChg chg="add del">
          <ac:chgData name="Emely van der Werff" userId="94cac851-0727-4552-ace3-6bab78198b00" providerId="ADAL" clId="{FB907123-B7BD-465E-AB9F-A4489F7A5899}" dt="2021-12-17T10:26:18.045" v="1030" actId="26606"/>
          <ac:spMkLst>
            <pc:docMk/>
            <pc:sldMk cId="3552415541" sldId="275"/>
            <ac:spMk id="16" creationId="{60A1DC48-C242-4442-822C-570436B809FC}"/>
          </ac:spMkLst>
        </pc:spChg>
        <pc:spChg chg="add">
          <ac:chgData name="Emely van der Werff" userId="94cac851-0727-4552-ace3-6bab78198b00" providerId="ADAL" clId="{FB907123-B7BD-465E-AB9F-A4489F7A5899}" dt="2021-12-17T10:26:18.061" v="1031" actId="26606"/>
          <ac:spMkLst>
            <pc:docMk/>
            <pc:sldMk cId="3552415541" sldId="275"/>
            <ac:spMk id="18" creationId="{80516254-1D9F-4F3A-9870-3A3280BE2BFE}"/>
          </ac:spMkLst>
        </pc:spChg>
        <pc:spChg chg="add">
          <ac:chgData name="Emely van der Werff" userId="94cac851-0727-4552-ace3-6bab78198b00" providerId="ADAL" clId="{FB907123-B7BD-465E-AB9F-A4489F7A5899}" dt="2021-12-17T10:26:18.061" v="1031" actId="26606"/>
          <ac:spMkLst>
            <pc:docMk/>
            <pc:sldMk cId="3552415541" sldId="275"/>
            <ac:spMk id="19" creationId="{FC14672B-27A5-4CDA-ABAF-5E4CF4B41C23}"/>
          </ac:spMkLst>
        </pc:spChg>
        <pc:spChg chg="add mod">
          <ac:chgData name="Emely van der Werff" userId="94cac851-0727-4552-ace3-6bab78198b00" providerId="ADAL" clId="{FB907123-B7BD-465E-AB9F-A4489F7A5899}" dt="2021-12-17T10:29:09.359" v="1110" actId="20577"/>
          <ac:spMkLst>
            <pc:docMk/>
            <pc:sldMk cId="3552415541" sldId="275"/>
            <ac:spMk id="21" creationId="{0120863C-998B-4070-B39D-3DB83295D897}"/>
          </ac:spMkLst>
        </pc:spChg>
        <pc:spChg chg="add">
          <ac:chgData name="Emely van der Werff" userId="94cac851-0727-4552-ace3-6bab78198b00" providerId="ADAL" clId="{FB907123-B7BD-465E-AB9F-A4489F7A5899}" dt="2021-12-17T10:26:18.061" v="1031" actId="26606"/>
          <ac:spMkLst>
            <pc:docMk/>
            <pc:sldMk cId="3552415541" sldId="275"/>
            <ac:spMk id="22" creationId="{9A206779-5C74-4555-94BC-5845C92EC3A8}"/>
          </ac:spMkLst>
        </pc:spChg>
        <pc:cxnChg chg="add">
          <ac:chgData name="Emely van der Werff" userId="94cac851-0727-4552-ace3-6bab78198b00" providerId="ADAL" clId="{FB907123-B7BD-465E-AB9F-A4489F7A5899}" dt="2021-12-17T10:26:18.061" v="1031" actId="26606"/>
          <ac:cxnSpMkLst>
            <pc:docMk/>
            <pc:sldMk cId="3552415541" sldId="275"/>
            <ac:cxnSpMk id="20" creationId="{8D89589C-2C90-4407-A995-05EC3DD7AB14}"/>
          </ac:cxnSpMkLst>
        </pc:cxnChg>
      </pc:sldChg>
      <pc:sldChg chg="modSp new mod">
        <pc:chgData name="Emely van der Werff" userId="94cac851-0727-4552-ace3-6bab78198b00" providerId="ADAL" clId="{FB907123-B7BD-465E-AB9F-A4489F7A5899}" dt="2021-12-21T10:55:32.786" v="1295" actId="5793"/>
        <pc:sldMkLst>
          <pc:docMk/>
          <pc:sldMk cId="2697276348" sldId="276"/>
        </pc:sldMkLst>
        <pc:spChg chg="mod">
          <ac:chgData name="Emely van der Werff" userId="94cac851-0727-4552-ace3-6bab78198b00" providerId="ADAL" clId="{FB907123-B7BD-465E-AB9F-A4489F7A5899}" dt="2021-12-21T10:55:30.066" v="1291" actId="20577"/>
          <ac:spMkLst>
            <pc:docMk/>
            <pc:sldMk cId="2697276348" sldId="276"/>
            <ac:spMk id="2" creationId="{6F6898E6-ECA0-4EE9-9EDC-D7F1D99640A5}"/>
          </ac:spMkLst>
        </pc:spChg>
        <pc:spChg chg="mod">
          <ac:chgData name="Emely van der Werff" userId="94cac851-0727-4552-ace3-6bab78198b00" providerId="ADAL" clId="{FB907123-B7BD-465E-AB9F-A4489F7A5899}" dt="2021-12-21T10:55:32.786" v="1295" actId="5793"/>
          <ac:spMkLst>
            <pc:docMk/>
            <pc:sldMk cId="2697276348" sldId="276"/>
            <ac:spMk id="3" creationId="{70A1F4DF-4BE9-4C7F-8AC7-5D571C50176D}"/>
          </ac:spMkLst>
        </pc:spChg>
      </pc:sldChg>
    </pc:docChg>
  </pc:docChgLst>
  <pc:docChgLst>
    <pc:chgData name="Emely van der Werff" userId="94cac851-0727-4552-ace3-6bab78198b00" providerId="ADAL" clId="{8FF42A2A-8767-4286-8D43-1A8346D3B9CD}"/>
    <pc:docChg chg="custSel modSld">
      <pc:chgData name="Emely van der Werff" userId="94cac851-0727-4552-ace3-6bab78198b00" providerId="ADAL" clId="{8FF42A2A-8767-4286-8D43-1A8346D3B9CD}" dt="2022-01-25T15:22:49.419" v="458" actId="20577"/>
      <pc:docMkLst>
        <pc:docMk/>
      </pc:docMkLst>
      <pc:sldChg chg="modSp modAnim">
        <pc:chgData name="Emely van der Werff" userId="94cac851-0727-4552-ace3-6bab78198b00" providerId="ADAL" clId="{8FF42A2A-8767-4286-8D43-1A8346D3B9CD}" dt="2022-01-25T13:04:54.594" v="213" actId="20577"/>
        <pc:sldMkLst>
          <pc:docMk/>
          <pc:sldMk cId="939418093" sldId="259"/>
        </pc:sldMkLst>
        <pc:spChg chg="mod">
          <ac:chgData name="Emely van der Werff" userId="94cac851-0727-4552-ace3-6bab78198b00" providerId="ADAL" clId="{8FF42A2A-8767-4286-8D43-1A8346D3B9CD}" dt="2022-01-25T13:04:54.594" v="213" actId="20577"/>
          <ac:spMkLst>
            <pc:docMk/>
            <pc:sldMk cId="939418093" sldId="259"/>
            <ac:spMk id="7" creationId="{89263F51-649D-4188-BA2D-F4FF16FFABBA}"/>
          </ac:spMkLst>
        </pc:spChg>
      </pc:sldChg>
      <pc:sldChg chg="modSp mod">
        <pc:chgData name="Emely van der Werff" userId="94cac851-0727-4552-ace3-6bab78198b00" providerId="ADAL" clId="{8FF42A2A-8767-4286-8D43-1A8346D3B9CD}" dt="2022-01-25T15:22:49.419" v="458" actId="20577"/>
        <pc:sldMkLst>
          <pc:docMk/>
          <pc:sldMk cId="2422308756" sldId="272"/>
        </pc:sldMkLst>
        <pc:spChg chg="mod">
          <ac:chgData name="Emely van der Werff" userId="94cac851-0727-4552-ace3-6bab78198b00" providerId="ADAL" clId="{8FF42A2A-8767-4286-8D43-1A8346D3B9CD}" dt="2022-01-25T15:22:49.419" v="458" actId="20577"/>
          <ac:spMkLst>
            <pc:docMk/>
            <pc:sldMk cId="2422308756" sldId="272"/>
            <ac:spMk id="3" creationId="{C03490E4-5922-4D29-9739-EE5E0281E12B}"/>
          </ac:spMkLst>
        </pc:spChg>
      </pc:sldChg>
    </pc:docChg>
  </pc:docChgLst>
  <pc:docChgLst>
    <pc:chgData name="Emely van der Werff" userId="S::evanderwerff_landstede.nl#ext#@stdeltion.onmicrosoft.com::b8087362-dbd6-46f4-86e6-31c93aadf137" providerId="AD" clId="Web-{FFD3762A-54F7-41C5-BB89-C557A001BA51}"/>
    <pc:docChg chg="modSld">
      <pc:chgData name="Emely van der Werff" userId="S::evanderwerff_landstede.nl#ext#@stdeltion.onmicrosoft.com::b8087362-dbd6-46f4-86e6-31c93aadf137" providerId="AD" clId="Web-{FFD3762A-54F7-41C5-BB89-C557A001BA51}" dt="2022-01-18T09:52:16.276" v="90" actId="20577"/>
      <pc:docMkLst>
        <pc:docMk/>
      </pc:docMkLst>
      <pc:sldChg chg="modSp">
        <pc:chgData name="Emely van der Werff" userId="S::evanderwerff_landstede.nl#ext#@stdeltion.onmicrosoft.com::b8087362-dbd6-46f4-86e6-31c93aadf137" providerId="AD" clId="Web-{FFD3762A-54F7-41C5-BB89-C557A001BA51}" dt="2022-01-18T09:52:16.276" v="90" actId="20577"/>
        <pc:sldMkLst>
          <pc:docMk/>
          <pc:sldMk cId="2697276348" sldId="276"/>
        </pc:sldMkLst>
        <pc:spChg chg="mod">
          <ac:chgData name="Emely van der Werff" userId="S::evanderwerff_landstede.nl#ext#@stdeltion.onmicrosoft.com::b8087362-dbd6-46f4-86e6-31c93aadf137" providerId="AD" clId="Web-{FFD3762A-54F7-41C5-BB89-C557A001BA51}" dt="2022-01-18T09:52:16.276" v="90" actId="20577"/>
          <ac:spMkLst>
            <pc:docMk/>
            <pc:sldMk cId="2697276348" sldId="276"/>
            <ac:spMk id="3" creationId="{70A1F4DF-4BE9-4C7F-8AC7-5D571C50176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32BF6D-1AD5-403C-A1F2-0AD9B5728A4E}" type="datetimeFigureOut">
              <a:rPr lang="nl-NL" smtClean="0"/>
              <a:t>25-1-2022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DD2F51-B26C-4E1E-AF7B-F233631A3D31}" type="slidenum">
              <a:rPr lang="nl-NL" smtClean="0"/>
              <a:t>‹nr.›</a:t>
            </a:fld>
            <a:endParaRPr lang="nl-NL"/>
          </a:p>
        </p:txBody>
      </p:sp>
    </p:spTree>
    <p:extLst>
      <p:ext uri="{BB962C8B-B14F-4D97-AF65-F5344CB8AC3E}">
        <p14:creationId xmlns:p14="http://schemas.microsoft.com/office/powerpoint/2010/main" val="3559971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5DD2F51-B26C-4E1E-AF7B-F233631A3D31}" type="slidenum">
              <a:rPr lang="nl-NL" smtClean="0"/>
              <a:t>3</a:t>
            </a:fld>
            <a:endParaRPr lang="nl-NL"/>
          </a:p>
        </p:txBody>
      </p:sp>
    </p:spTree>
    <p:extLst>
      <p:ext uri="{BB962C8B-B14F-4D97-AF65-F5344CB8AC3E}">
        <p14:creationId xmlns:p14="http://schemas.microsoft.com/office/powerpoint/2010/main" val="3970339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5DD2F51-B26C-4E1E-AF7B-F233631A3D31}" type="slidenum">
              <a:rPr lang="nl-NL" smtClean="0"/>
              <a:t>4</a:t>
            </a:fld>
            <a:endParaRPr lang="nl-NL"/>
          </a:p>
        </p:txBody>
      </p:sp>
    </p:spTree>
    <p:extLst>
      <p:ext uri="{BB962C8B-B14F-4D97-AF65-F5344CB8AC3E}">
        <p14:creationId xmlns:p14="http://schemas.microsoft.com/office/powerpoint/2010/main" val="3951504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Andere tip</a:t>
            </a:r>
          </a:p>
        </p:txBody>
      </p:sp>
      <p:sp>
        <p:nvSpPr>
          <p:cNvPr id="4" name="Tijdelijke aanduiding voor dianummer 3"/>
          <p:cNvSpPr>
            <a:spLocks noGrp="1"/>
          </p:cNvSpPr>
          <p:nvPr>
            <p:ph type="sldNum" sz="quarter" idx="5"/>
          </p:nvPr>
        </p:nvSpPr>
        <p:spPr/>
        <p:txBody>
          <a:bodyPr/>
          <a:lstStyle/>
          <a:p>
            <a:fld id="{15DD2F51-B26C-4E1E-AF7B-F233631A3D31}" type="slidenum">
              <a:rPr lang="nl-NL" smtClean="0"/>
              <a:t>8</a:t>
            </a:fld>
            <a:endParaRPr lang="nl-NL"/>
          </a:p>
        </p:txBody>
      </p:sp>
    </p:spTree>
    <p:extLst>
      <p:ext uri="{BB962C8B-B14F-4D97-AF65-F5344CB8AC3E}">
        <p14:creationId xmlns:p14="http://schemas.microsoft.com/office/powerpoint/2010/main" val="2794730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Interprofessionele kijkwijzer</a:t>
            </a:r>
          </a:p>
        </p:txBody>
      </p:sp>
      <p:sp>
        <p:nvSpPr>
          <p:cNvPr id="4" name="Tijdelijke aanduiding voor dianummer 3"/>
          <p:cNvSpPr>
            <a:spLocks noGrp="1"/>
          </p:cNvSpPr>
          <p:nvPr>
            <p:ph type="sldNum" sz="quarter" idx="5"/>
          </p:nvPr>
        </p:nvSpPr>
        <p:spPr/>
        <p:txBody>
          <a:bodyPr/>
          <a:lstStyle/>
          <a:p>
            <a:fld id="{15DD2F51-B26C-4E1E-AF7B-F233631A3D31}" type="slidenum">
              <a:rPr lang="nl-NL" smtClean="0"/>
              <a:t>9</a:t>
            </a:fld>
            <a:endParaRPr lang="nl-NL"/>
          </a:p>
        </p:txBody>
      </p:sp>
    </p:spTree>
    <p:extLst>
      <p:ext uri="{BB962C8B-B14F-4D97-AF65-F5344CB8AC3E}">
        <p14:creationId xmlns:p14="http://schemas.microsoft.com/office/powerpoint/2010/main" val="379077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937994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25892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6B75A-687E-405C-8A0B-8D00578BA2C3}" type="datetimeFigureOut">
              <a:rPr lang="en-US" dirty="0"/>
              <a:pPr/>
              <a:t>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309466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6B75A-687E-405C-8A0B-8D00578BA2C3}" type="datetimeFigureOut">
              <a:rPr lang="en-US" dirty="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2669226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948949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5586B75A-687E-405C-8A0B-8D00578BA2C3}" type="datetimeFigureOut">
              <a:rPr lang="en-US" dirty="0"/>
              <a:pPr/>
              <a:t>1/25/2022</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758543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5586B75A-687E-405C-8A0B-8D00578BA2C3}" type="datetimeFigureOut">
              <a:rPr lang="en-US" dirty="0"/>
              <a:pPr/>
              <a:t>1/25/2022</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020485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5586B75A-687E-405C-8A0B-8D00578BA2C3}" type="datetimeFigureOut">
              <a:rPr lang="en-US" dirty="0"/>
              <a:pPr/>
              <a:t>1/25/2022</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345598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336937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1/25/2022</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3088700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1/25/2022</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4FAB73BC-B049-4115-A692-8D63A059BFB8}" type="slidenum">
              <a:rPr lang="en-US" dirty="0"/>
              <a:pPr/>
              <a:t>‹nr.›</a:t>
            </a:fld>
            <a:endParaRPr lang="en-US"/>
          </a:p>
        </p:txBody>
      </p:sp>
    </p:spTree>
    <p:extLst>
      <p:ext uri="{BB962C8B-B14F-4D97-AF65-F5344CB8AC3E}">
        <p14:creationId xmlns:p14="http://schemas.microsoft.com/office/powerpoint/2010/main" val="1014021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1/25/2022</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‹nr.›</a:t>
            </a:fld>
            <a:endParaRPr lang="en-US"/>
          </a:p>
        </p:txBody>
      </p:sp>
    </p:spTree>
    <p:extLst>
      <p:ext uri="{BB962C8B-B14F-4D97-AF65-F5344CB8AC3E}">
        <p14:creationId xmlns:p14="http://schemas.microsoft.com/office/powerpoint/2010/main" val="691046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nl-NL" dirty="0"/>
              <a:t>Leerbijeenkomst 3</a:t>
            </a:r>
            <a:br>
              <a:rPr lang="nl-NL" dirty="0"/>
            </a:br>
            <a:br>
              <a:rPr lang="nl-NL" dirty="0"/>
            </a:br>
            <a:br>
              <a:rPr lang="nl-NL" dirty="0"/>
            </a:br>
            <a:endParaRPr lang="nl-NL" dirty="0"/>
          </a:p>
        </p:txBody>
      </p:sp>
      <p:sp>
        <p:nvSpPr>
          <p:cNvPr id="3" name="Ondertitel 2"/>
          <p:cNvSpPr>
            <a:spLocks noGrp="1"/>
          </p:cNvSpPr>
          <p:nvPr>
            <p:ph type="subTitle" idx="1"/>
          </p:nvPr>
        </p:nvSpPr>
        <p:spPr/>
        <p:txBody>
          <a:bodyPr/>
          <a:lstStyle/>
          <a:p>
            <a:r>
              <a:rPr lang="nl-NL" dirty="0"/>
              <a:t>25-1-2022</a:t>
            </a:r>
          </a:p>
        </p:txBody>
      </p:sp>
      <p:pic>
        <p:nvPicPr>
          <p:cNvPr id="4" name="Afbeelding 4" descr="Afbeelding met tekst&#10;&#10;Automatisch gegenereerde beschrijving">
            <a:extLst>
              <a:ext uri="{FF2B5EF4-FFF2-40B4-BE49-F238E27FC236}">
                <a16:creationId xmlns:a16="http://schemas.microsoft.com/office/drawing/2014/main" id="{DC72E314-D216-49F2-ABFC-5E86FC32449A}"/>
              </a:ext>
            </a:extLst>
          </p:cNvPr>
          <p:cNvPicPr>
            <a:picLocks noChangeAspect="1"/>
          </p:cNvPicPr>
          <p:nvPr/>
        </p:nvPicPr>
        <p:blipFill>
          <a:blip r:embed="rId2"/>
          <a:stretch>
            <a:fillRect/>
          </a:stretch>
        </p:blipFill>
        <p:spPr>
          <a:xfrm>
            <a:off x="901032" y="3159579"/>
            <a:ext cx="6566568" cy="1300843"/>
          </a:xfrm>
          <a:prstGeom prst="rect">
            <a:avLst/>
          </a:prstGeom>
        </p:spPr>
      </p:pic>
    </p:spTree>
    <p:extLst>
      <p:ext uri="{BB962C8B-B14F-4D97-AF65-F5344CB8AC3E}">
        <p14:creationId xmlns:p14="http://schemas.microsoft.com/office/powerpoint/2010/main" val="1182122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62E310-77D8-4DAE-AC58-DAF29B3496A1}"/>
              </a:ext>
            </a:extLst>
          </p:cNvPr>
          <p:cNvSpPr>
            <a:spLocks noGrp="1"/>
          </p:cNvSpPr>
          <p:nvPr>
            <p:ph type="title"/>
          </p:nvPr>
        </p:nvSpPr>
        <p:spPr/>
        <p:txBody>
          <a:bodyPr/>
          <a:lstStyle/>
          <a:p>
            <a:r>
              <a:rPr lang="nl-NL" dirty="0"/>
              <a:t>Collegiale consultatie</a:t>
            </a:r>
          </a:p>
        </p:txBody>
      </p:sp>
      <p:sp>
        <p:nvSpPr>
          <p:cNvPr id="3" name="Tijdelijke aanduiding voor inhoud 2">
            <a:extLst>
              <a:ext uri="{FF2B5EF4-FFF2-40B4-BE49-F238E27FC236}">
                <a16:creationId xmlns:a16="http://schemas.microsoft.com/office/drawing/2014/main" id="{C03490E4-5922-4D29-9739-EE5E0281E12B}"/>
              </a:ext>
            </a:extLst>
          </p:cNvPr>
          <p:cNvSpPr>
            <a:spLocks noGrp="1"/>
          </p:cNvSpPr>
          <p:nvPr>
            <p:ph idx="1"/>
          </p:nvPr>
        </p:nvSpPr>
        <p:spPr/>
        <p:txBody>
          <a:bodyPr/>
          <a:lstStyle/>
          <a:p>
            <a:pPr marL="0" indent="0">
              <a:lnSpc>
                <a:spcPct val="107000"/>
              </a:lnSpc>
              <a:spcAft>
                <a:spcPts val="800"/>
              </a:spcAft>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Wissel gegevens uit en plan een bezoek bij elkaar in.</a:t>
            </a:r>
          </a:p>
          <a:p>
            <a:pPr marL="0" indent="0">
              <a:lnSpc>
                <a:spcPct val="107000"/>
              </a:lnSpc>
              <a:spcAft>
                <a:spcPts val="800"/>
              </a:spcAft>
              <a:buNone/>
            </a:pPr>
            <a:r>
              <a:rPr lang="nl-NL" sz="1800"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nl-NL" sz="1800"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nl-NL" sz="1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nl-NL" sz="1800" dirty="0">
                <a:latin typeface="Calibri" panose="020F0502020204030204" pitchFamily="34" charset="0"/>
                <a:ea typeface="Calibri" panose="020F0502020204030204" pitchFamily="34" charset="0"/>
                <a:cs typeface="Times New Roman" panose="02020603050405020304" pitchFamily="18" charset="0"/>
              </a:rPr>
              <a:t>Wat kunnen wij doen om hierin te ondersteunen? </a:t>
            </a:r>
          </a:p>
          <a:p>
            <a:pPr marL="0" indent="0">
              <a:lnSpc>
                <a:spcPct val="107000"/>
              </a:lnSpc>
              <a:spcAft>
                <a:spcPts val="800"/>
              </a:spcAft>
              <a:buNone/>
            </a:pPr>
            <a:r>
              <a:rPr lang="nl-NL" sz="1800" dirty="0">
                <a:latin typeface="Calibri" panose="020F0502020204030204" pitchFamily="34" charset="0"/>
                <a:ea typeface="Calibri" panose="020F0502020204030204" pitchFamily="34" charset="0"/>
                <a:cs typeface="Times New Roman" panose="02020603050405020304" pitchFamily="18" charset="0"/>
              </a:rPr>
              <a:t>Bijeenkomst na de collegiale consultaties in juni, welke datum?</a:t>
            </a:r>
            <a:br>
              <a:rPr lang="nl-NL" sz="1800" dirty="0">
                <a:latin typeface="Calibri" panose="020F0502020204030204" pitchFamily="34" charset="0"/>
                <a:ea typeface="Calibri" panose="020F0502020204030204" pitchFamily="34" charset="0"/>
                <a:cs typeface="Times New Roman" panose="02020603050405020304" pitchFamily="18" charset="0"/>
              </a:rPr>
            </a:br>
            <a:r>
              <a:rPr lang="nl-NL" sz="1800" dirty="0">
                <a:latin typeface="Calibri" panose="020F0502020204030204" pitchFamily="34" charset="0"/>
                <a:ea typeface="Calibri" panose="020F0502020204030204" pitchFamily="34" charset="0"/>
                <a:cs typeface="Times New Roman" panose="02020603050405020304" pitchFamily="18" charset="0"/>
              </a:rPr>
              <a:t>Vervolgstappen topclass 2.0</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977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4D13A-886B-4059-82CC-739733F3D5DB}"/>
              </a:ext>
            </a:extLst>
          </p:cNvPr>
          <p:cNvSpPr>
            <a:spLocks noGrp="1"/>
          </p:cNvSpPr>
          <p:nvPr>
            <p:ph type="title"/>
          </p:nvPr>
        </p:nvSpPr>
        <p:spPr/>
        <p:txBody>
          <a:bodyPr/>
          <a:lstStyle/>
          <a:p>
            <a:r>
              <a:rPr lang="nl-NL">
                <a:cs typeface="Calibri Light"/>
              </a:rPr>
              <a:t>Afsluiting</a:t>
            </a:r>
            <a:br>
              <a:rPr lang="nl-NL">
                <a:cs typeface="Calibri Light"/>
              </a:rPr>
            </a:br>
            <a:endParaRPr lang="nl-NL"/>
          </a:p>
        </p:txBody>
      </p:sp>
      <p:pic>
        <p:nvPicPr>
          <p:cNvPr id="4" name="Afbeelding 4" descr="Afbeelding met tekst&#10;&#10;Automatisch gegenereerde beschrijving">
            <a:extLst>
              <a:ext uri="{FF2B5EF4-FFF2-40B4-BE49-F238E27FC236}">
                <a16:creationId xmlns:a16="http://schemas.microsoft.com/office/drawing/2014/main" id="{EB44A84A-F013-49AD-908C-FB1BB898735A}"/>
              </a:ext>
            </a:extLst>
          </p:cNvPr>
          <p:cNvPicPr>
            <a:picLocks noGrp="1" noChangeAspect="1"/>
          </p:cNvPicPr>
          <p:nvPr>
            <p:ph idx="1"/>
          </p:nvPr>
        </p:nvPicPr>
        <p:blipFill>
          <a:blip r:embed="rId2"/>
          <a:stretch>
            <a:fillRect/>
          </a:stretch>
        </p:blipFill>
        <p:spPr>
          <a:xfrm>
            <a:off x="312521" y="3535646"/>
            <a:ext cx="2828365" cy="548528"/>
          </a:xfrm>
        </p:spPr>
      </p:pic>
    </p:spTree>
    <p:extLst>
      <p:ext uri="{BB962C8B-B14F-4D97-AF65-F5344CB8AC3E}">
        <p14:creationId xmlns:p14="http://schemas.microsoft.com/office/powerpoint/2010/main" val="1519155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947E2-4226-4451-80C4-F2D49A40B84C}"/>
              </a:ext>
            </a:extLst>
          </p:cNvPr>
          <p:cNvSpPr>
            <a:spLocks noGrp="1"/>
          </p:cNvSpPr>
          <p:nvPr>
            <p:ph type="title"/>
          </p:nvPr>
        </p:nvSpPr>
        <p:spPr>
          <a:xfrm>
            <a:off x="252919" y="1123837"/>
            <a:ext cx="2947482" cy="4601183"/>
          </a:xfrm>
        </p:spPr>
        <p:txBody>
          <a:bodyPr>
            <a:normAutofit/>
          </a:bodyPr>
          <a:lstStyle/>
          <a:p>
            <a:r>
              <a:rPr lang="nl-NL">
                <a:cs typeface="Calibri Light"/>
              </a:rPr>
              <a:t>Welkom</a:t>
            </a:r>
            <a:endParaRPr lang="nl-NL"/>
          </a:p>
        </p:txBody>
      </p:sp>
      <p:sp>
        <p:nvSpPr>
          <p:cNvPr id="3" name="Content Placeholder 2">
            <a:extLst>
              <a:ext uri="{FF2B5EF4-FFF2-40B4-BE49-F238E27FC236}">
                <a16:creationId xmlns:a16="http://schemas.microsoft.com/office/drawing/2014/main" id="{7B8F9E2E-2217-48F8-AA58-22CD3D544459}"/>
              </a:ext>
            </a:extLst>
          </p:cNvPr>
          <p:cNvSpPr>
            <a:spLocks noGrp="1"/>
          </p:cNvSpPr>
          <p:nvPr>
            <p:ph idx="1"/>
          </p:nvPr>
        </p:nvSpPr>
        <p:spPr>
          <a:xfrm>
            <a:off x="3869267" y="864108"/>
            <a:ext cx="3585891" cy="5120640"/>
          </a:xfrm>
        </p:spPr>
        <p:txBody>
          <a:bodyPr vert="horz" lIns="91440" tIns="45720" rIns="91440" bIns="45720" rtlCol="0">
            <a:normAutofit/>
          </a:bodyPr>
          <a:lstStyle/>
          <a:p>
            <a:pPr marL="0" indent="0">
              <a:buNone/>
            </a:pPr>
            <a:r>
              <a:rPr lang="nl-NL" dirty="0">
                <a:cs typeface="Calibri"/>
              </a:rPr>
              <a:t>Inhoud van de derde bijeenkomst:</a:t>
            </a:r>
          </a:p>
          <a:p>
            <a:pPr marL="0" indent="0">
              <a:buNone/>
            </a:pPr>
            <a:r>
              <a:rPr lang="nl-NL" dirty="0">
                <a:cs typeface="Calibri"/>
              </a:rPr>
              <a:t>Ervaringen delen </a:t>
            </a:r>
          </a:p>
          <a:p>
            <a:pPr marL="0" indent="0">
              <a:buNone/>
            </a:pPr>
            <a:r>
              <a:rPr lang="nl-NL" dirty="0">
                <a:cs typeface="Calibri"/>
              </a:rPr>
              <a:t>Leervraag concreet maken + eerste aanzet bespreken</a:t>
            </a:r>
          </a:p>
          <a:p>
            <a:pPr marL="0" indent="0">
              <a:buNone/>
            </a:pPr>
            <a:r>
              <a:rPr lang="nl-NL" dirty="0">
                <a:cs typeface="Calibri"/>
              </a:rPr>
              <a:t>Collegiale consultatie</a:t>
            </a:r>
          </a:p>
          <a:p>
            <a:endParaRPr lang="nl-NL" dirty="0">
              <a:cs typeface="Calibri"/>
            </a:endParaRPr>
          </a:p>
        </p:txBody>
      </p:sp>
      <p:pic>
        <p:nvPicPr>
          <p:cNvPr id="7" name="Graphic 6" descr="Chatten, effen">
            <a:extLst>
              <a:ext uri="{FF2B5EF4-FFF2-40B4-BE49-F238E27FC236}">
                <a16:creationId xmlns:a16="http://schemas.microsoft.com/office/drawing/2014/main" id="{5F0339B7-6B8D-4B9C-BE6A-FCB3B2A7BF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91487" y="1265512"/>
            <a:ext cx="3474720" cy="3474720"/>
          </a:xfrm>
          <a:prstGeom prst="rect">
            <a:avLst/>
          </a:prstGeom>
        </p:spPr>
      </p:pic>
      <p:pic>
        <p:nvPicPr>
          <p:cNvPr id="4" name="Afbeelding 4" descr="Afbeelding met tekst&#10;&#10;Automatisch gegenereerde beschrijving">
            <a:extLst>
              <a:ext uri="{FF2B5EF4-FFF2-40B4-BE49-F238E27FC236}">
                <a16:creationId xmlns:a16="http://schemas.microsoft.com/office/drawing/2014/main" id="{0B73694E-37BA-4209-BEC2-6D4B1F17A056}"/>
              </a:ext>
            </a:extLst>
          </p:cNvPr>
          <p:cNvPicPr>
            <a:picLocks noChangeAspect="1"/>
          </p:cNvPicPr>
          <p:nvPr/>
        </p:nvPicPr>
        <p:blipFill>
          <a:blip r:embed="rId4"/>
          <a:stretch>
            <a:fillRect/>
          </a:stretch>
        </p:blipFill>
        <p:spPr>
          <a:xfrm>
            <a:off x="302441" y="3864960"/>
            <a:ext cx="2743200" cy="538843"/>
          </a:xfrm>
          <a:prstGeom prst="rect">
            <a:avLst/>
          </a:prstGeom>
        </p:spPr>
      </p:pic>
      <p:sp>
        <p:nvSpPr>
          <p:cNvPr id="5" name="Tekstvak 4">
            <a:extLst>
              <a:ext uri="{FF2B5EF4-FFF2-40B4-BE49-F238E27FC236}">
                <a16:creationId xmlns:a16="http://schemas.microsoft.com/office/drawing/2014/main" id="{5406FEE7-2A6A-4C6A-A3F2-0C74DA9C5903}"/>
              </a:ext>
            </a:extLst>
          </p:cNvPr>
          <p:cNvSpPr txBox="1"/>
          <p:nvPr/>
        </p:nvSpPr>
        <p:spPr>
          <a:xfrm>
            <a:off x="8317045" y="2281561"/>
            <a:ext cx="2423604" cy="923330"/>
          </a:xfrm>
          <a:prstGeom prst="rect">
            <a:avLst/>
          </a:prstGeom>
          <a:noFill/>
        </p:spPr>
        <p:txBody>
          <a:bodyPr wrap="square" rtlCol="0">
            <a:spAutoFit/>
          </a:bodyPr>
          <a:lstStyle/>
          <a:p>
            <a:r>
              <a:rPr lang="nl-NL" dirty="0">
                <a:cs typeface="Calibri"/>
              </a:rPr>
              <a:t>Vorige bijeenkomst, wat is er blijven hangen? </a:t>
            </a:r>
          </a:p>
        </p:txBody>
      </p:sp>
    </p:spTree>
    <p:extLst>
      <p:ext uri="{BB962C8B-B14F-4D97-AF65-F5344CB8AC3E}">
        <p14:creationId xmlns:p14="http://schemas.microsoft.com/office/powerpoint/2010/main" val="4128328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randombar(horizont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2E982A6-54C3-4517-8153-B17CE91A0934}"/>
              </a:ext>
            </a:extLst>
          </p:cNvPr>
          <p:cNvSpPr>
            <a:spLocks noGrp="1"/>
          </p:cNvSpPr>
          <p:nvPr>
            <p:ph type="title"/>
          </p:nvPr>
        </p:nvSpPr>
        <p:spPr>
          <a:xfrm>
            <a:off x="1539116" y="864108"/>
            <a:ext cx="3073914" cy="5120639"/>
          </a:xfrm>
        </p:spPr>
        <p:txBody>
          <a:bodyPr>
            <a:normAutofit/>
          </a:bodyPr>
          <a:lstStyle/>
          <a:p>
            <a:pPr algn="r"/>
            <a:r>
              <a:rPr lang="nl-NL" dirty="0">
                <a:solidFill>
                  <a:schemeClr val="tx1">
                    <a:lumMod val="85000"/>
                    <a:lumOff val="15000"/>
                  </a:schemeClr>
                </a:solidFill>
                <a:cs typeface="Calibri Light"/>
              </a:rPr>
              <a:t>Even bijpraten</a:t>
            </a:r>
            <a:br>
              <a:rPr lang="nl-NL" dirty="0">
                <a:solidFill>
                  <a:schemeClr val="tx1">
                    <a:lumMod val="85000"/>
                    <a:lumOff val="15000"/>
                  </a:schemeClr>
                </a:solidFill>
                <a:cs typeface="Calibri Light"/>
              </a:rPr>
            </a:br>
            <a:endParaRPr lang="nl-NL" dirty="0">
              <a:solidFill>
                <a:schemeClr val="tx1">
                  <a:lumMod val="85000"/>
                  <a:lumOff val="15000"/>
                </a:schemeClr>
              </a:solidFill>
            </a:endParaRPr>
          </a:p>
        </p:txBody>
      </p:sp>
      <p:sp>
        <p:nvSpPr>
          <p:cNvPr id="18"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9"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97912AB-D5D6-4DC9-BD3C-D04A23DB6A28}"/>
              </a:ext>
            </a:extLst>
          </p:cNvPr>
          <p:cNvSpPr>
            <a:spLocks noGrp="1"/>
          </p:cNvSpPr>
          <p:nvPr>
            <p:ph idx="1"/>
          </p:nvPr>
        </p:nvSpPr>
        <p:spPr>
          <a:xfrm>
            <a:off x="5289229" y="864108"/>
            <a:ext cx="5910677" cy="5120640"/>
          </a:xfrm>
        </p:spPr>
        <p:txBody>
          <a:bodyPr vert="horz" lIns="91440" tIns="45720" rIns="91440" bIns="45720" rtlCol="0">
            <a:normAutofit/>
          </a:bodyPr>
          <a:lstStyle/>
          <a:p>
            <a:pPr marL="0" indent="0">
              <a:buNone/>
            </a:pPr>
            <a:r>
              <a:rPr lang="nl-NL" b="1" dirty="0">
                <a:cs typeface="Calibri"/>
              </a:rPr>
              <a:t>Project</a:t>
            </a:r>
          </a:p>
          <a:p>
            <a:pPr marL="0" indent="0">
              <a:buNone/>
            </a:pPr>
            <a:endParaRPr lang="nl-NL" dirty="0">
              <a:cs typeface="Calibri"/>
            </a:endParaRPr>
          </a:p>
          <a:p>
            <a:pPr marL="0" indent="0">
              <a:buNone/>
            </a:pPr>
            <a:r>
              <a:rPr lang="nl-NL" b="1" dirty="0">
                <a:cs typeface="Calibri"/>
              </a:rPr>
              <a:t>Actielijn 3+4</a:t>
            </a:r>
          </a:p>
          <a:p>
            <a:pPr marL="0" indent="0">
              <a:buNone/>
            </a:pPr>
            <a:endParaRPr lang="nl-NL" b="1" dirty="0">
              <a:cs typeface="Calibri"/>
            </a:endParaRPr>
          </a:p>
          <a:p>
            <a:endParaRPr lang="nl-NL" dirty="0">
              <a:cs typeface="Calibri"/>
            </a:endParaRPr>
          </a:p>
        </p:txBody>
      </p:sp>
      <p:sp>
        <p:nvSpPr>
          <p:cNvPr id="20"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Afbeelding 4" descr="Afbeelding met tekst&#10;&#10;Automatisch gegenereerde beschrijving">
            <a:extLst>
              <a:ext uri="{FF2B5EF4-FFF2-40B4-BE49-F238E27FC236}">
                <a16:creationId xmlns:a16="http://schemas.microsoft.com/office/drawing/2014/main" id="{9F23B058-440A-44FD-902C-6BBBB3B4F861}"/>
              </a:ext>
            </a:extLst>
          </p:cNvPr>
          <p:cNvPicPr>
            <a:picLocks noChangeAspect="1"/>
          </p:cNvPicPr>
          <p:nvPr/>
        </p:nvPicPr>
        <p:blipFill>
          <a:blip r:embed="rId3"/>
          <a:stretch>
            <a:fillRect/>
          </a:stretch>
        </p:blipFill>
        <p:spPr>
          <a:xfrm>
            <a:off x="1918447" y="3697461"/>
            <a:ext cx="2743200" cy="538843"/>
          </a:xfrm>
          <a:prstGeom prst="rect">
            <a:avLst/>
          </a:prstGeom>
        </p:spPr>
      </p:pic>
    </p:spTree>
    <p:extLst>
      <p:ext uri="{BB962C8B-B14F-4D97-AF65-F5344CB8AC3E}">
        <p14:creationId xmlns:p14="http://schemas.microsoft.com/office/powerpoint/2010/main" val="2540820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1">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68355D2-9E52-442D-BFEB-463337E8AEF1}"/>
              </a:ext>
            </a:extLst>
          </p:cNvPr>
          <p:cNvSpPr>
            <a:spLocks noGrp="1"/>
          </p:cNvSpPr>
          <p:nvPr>
            <p:ph type="title"/>
          </p:nvPr>
        </p:nvSpPr>
        <p:spPr>
          <a:xfrm>
            <a:off x="1539116" y="864108"/>
            <a:ext cx="3073914" cy="5120639"/>
          </a:xfrm>
        </p:spPr>
        <p:txBody>
          <a:bodyPr>
            <a:normAutofit/>
          </a:bodyPr>
          <a:lstStyle/>
          <a:p>
            <a:pPr algn="r"/>
            <a:r>
              <a:rPr lang="nl-NL" dirty="0">
                <a:solidFill>
                  <a:schemeClr val="tx1">
                    <a:lumMod val="85000"/>
                    <a:lumOff val="15000"/>
                  </a:schemeClr>
                </a:solidFill>
                <a:cs typeface="Calibri Light"/>
              </a:rPr>
              <a:t>Ervaringen delen </a:t>
            </a:r>
            <a:br>
              <a:rPr lang="nl-NL" dirty="0">
                <a:solidFill>
                  <a:schemeClr val="tx1">
                    <a:lumMod val="85000"/>
                    <a:lumOff val="15000"/>
                  </a:schemeClr>
                </a:solidFill>
                <a:cs typeface="Calibri Light"/>
              </a:rPr>
            </a:br>
            <a:endParaRPr lang="nl-NL" dirty="0">
              <a:solidFill>
                <a:schemeClr val="tx1">
                  <a:lumMod val="85000"/>
                  <a:lumOff val="15000"/>
                </a:schemeClr>
              </a:solidFill>
              <a:cs typeface="Calibri Light"/>
            </a:endParaRPr>
          </a:p>
        </p:txBody>
      </p:sp>
      <p:sp>
        <p:nvSpPr>
          <p:cNvPr id="23" name="Rectangle 13">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4" name="Straight Connector 15">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7" name="Tijdelijke aanduiding voor inhoud 6">
            <a:extLst>
              <a:ext uri="{FF2B5EF4-FFF2-40B4-BE49-F238E27FC236}">
                <a16:creationId xmlns:a16="http://schemas.microsoft.com/office/drawing/2014/main" id="{89263F51-649D-4188-BA2D-F4FF16FFABBA}"/>
              </a:ext>
            </a:extLst>
          </p:cNvPr>
          <p:cNvSpPr>
            <a:spLocks noGrp="1"/>
          </p:cNvSpPr>
          <p:nvPr>
            <p:ph idx="1"/>
          </p:nvPr>
        </p:nvSpPr>
        <p:spPr>
          <a:xfrm>
            <a:off x="5289229" y="864108"/>
            <a:ext cx="5910677" cy="5120640"/>
          </a:xfrm>
        </p:spPr>
        <p:txBody>
          <a:bodyPr>
            <a:normAutofit/>
          </a:bodyPr>
          <a:lstStyle/>
          <a:p>
            <a:pPr marL="0" indent="0">
              <a:buNone/>
            </a:pPr>
            <a:r>
              <a:rPr lang="nl-NL" dirty="0"/>
              <a:t>Afbeelding of foto over de groepssamenwerking in je leerteam.</a:t>
            </a:r>
          </a:p>
          <a:p>
            <a:pPr marL="0" indent="0">
              <a:buNone/>
            </a:pPr>
            <a:r>
              <a:rPr lang="nl-NL" dirty="0"/>
              <a:t>Afbeelding of foto over jouw positie/rol als leerteambegeleider.</a:t>
            </a:r>
          </a:p>
          <a:p>
            <a:pPr marL="0" indent="0">
              <a:buNone/>
            </a:pPr>
            <a:r>
              <a:rPr lang="nl-NL" dirty="0"/>
              <a:t>Afbeelding of foto over wat beter of anders kan. </a:t>
            </a:r>
          </a:p>
        </p:txBody>
      </p:sp>
      <p:sp>
        <p:nvSpPr>
          <p:cNvPr id="25" name="Rectangle 17">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9418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D6DCA5-11E5-4D24-B90C-9E7416E77852}"/>
              </a:ext>
            </a:extLst>
          </p:cNvPr>
          <p:cNvSpPr>
            <a:spLocks noGrp="1"/>
          </p:cNvSpPr>
          <p:nvPr>
            <p:ph type="title"/>
          </p:nvPr>
        </p:nvSpPr>
        <p:spPr/>
        <p:txBody>
          <a:bodyPr/>
          <a:lstStyle/>
          <a:p>
            <a:r>
              <a:rPr lang="nl-NL" dirty="0"/>
              <a:t>Leervraag </a:t>
            </a:r>
          </a:p>
        </p:txBody>
      </p:sp>
      <p:sp>
        <p:nvSpPr>
          <p:cNvPr id="3" name="Tijdelijke aanduiding voor inhoud 2">
            <a:extLst>
              <a:ext uri="{FF2B5EF4-FFF2-40B4-BE49-F238E27FC236}">
                <a16:creationId xmlns:a16="http://schemas.microsoft.com/office/drawing/2014/main" id="{66F5E0F3-F54C-45B7-B74D-13295711B3CB}"/>
              </a:ext>
            </a:extLst>
          </p:cNvPr>
          <p:cNvSpPr>
            <a:spLocks noGrp="1"/>
          </p:cNvSpPr>
          <p:nvPr>
            <p:ph idx="1"/>
          </p:nvPr>
        </p:nvSpPr>
        <p:spPr>
          <a:xfrm>
            <a:off x="3869268" y="864108"/>
            <a:ext cx="6179801" cy="2476251"/>
          </a:xfrm>
        </p:spPr>
        <p:txBody>
          <a:bodyPr/>
          <a:lstStyle/>
          <a:p>
            <a:r>
              <a:rPr lang="nl-NL" b="1" dirty="0"/>
              <a:t>Leervragen</a:t>
            </a:r>
            <a:r>
              <a:rPr lang="nl-NL" dirty="0"/>
              <a:t> moet je niet veralgemeniseren, maar breng je in relatie tot je dagelijks werk. Een goede leervraag gaat over jezelf, is enkelvoudig, is open, gaat over leren en is spannend. Vanuit de leervraag interpreteer je alle gebeurtenissen in je werk en in je leven. Laat de ervaring maar komen.</a:t>
            </a:r>
          </a:p>
        </p:txBody>
      </p:sp>
      <p:sp>
        <p:nvSpPr>
          <p:cNvPr id="4" name="Tekstvak 3">
            <a:extLst>
              <a:ext uri="{FF2B5EF4-FFF2-40B4-BE49-F238E27FC236}">
                <a16:creationId xmlns:a16="http://schemas.microsoft.com/office/drawing/2014/main" id="{47B41C7F-8B23-41AC-93BD-CCA5ABD38F66}"/>
              </a:ext>
            </a:extLst>
          </p:cNvPr>
          <p:cNvSpPr txBox="1"/>
          <p:nvPr/>
        </p:nvSpPr>
        <p:spPr>
          <a:xfrm>
            <a:off x="4060265" y="3517642"/>
            <a:ext cx="4847208" cy="1938992"/>
          </a:xfrm>
          <a:prstGeom prst="rect">
            <a:avLst/>
          </a:prstGeom>
          <a:noFill/>
        </p:spPr>
        <p:txBody>
          <a:bodyPr wrap="square" rtlCol="0">
            <a:spAutoFit/>
          </a:bodyPr>
          <a:lstStyle/>
          <a:p>
            <a:r>
              <a:rPr lang="nl-NL" sz="2000" b="1" dirty="0">
                <a:solidFill>
                  <a:schemeClr val="tx1">
                    <a:lumMod val="65000"/>
                    <a:lumOff val="35000"/>
                  </a:schemeClr>
                </a:solidFill>
              </a:rPr>
              <a:t>Voorbeelden</a:t>
            </a:r>
            <a:r>
              <a:rPr lang="nl-NL" sz="2000" dirty="0">
                <a:solidFill>
                  <a:schemeClr val="tx1">
                    <a:lumMod val="65000"/>
                    <a:lumOff val="35000"/>
                  </a:schemeClr>
                </a:solidFill>
              </a:rPr>
              <a:t>: </a:t>
            </a:r>
          </a:p>
          <a:p>
            <a:r>
              <a:rPr lang="nl-NL" sz="2000" dirty="0">
                <a:solidFill>
                  <a:schemeClr val="tx1">
                    <a:lumMod val="65000"/>
                    <a:lumOff val="35000"/>
                  </a:schemeClr>
                </a:solidFill>
              </a:rPr>
              <a:t>• Hoe moet ik een verandering doorvoeren waar ik eigenlijk zelf niet achtersta?</a:t>
            </a:r>
            <a:br>
              <a:rPr lang="nl-NL" sz="2000" dirty="0">
                <a:solidFill>
                  <a:schemeClr val="tx1">
                    <a:lumMod val="65000"/>
                    <a:lumOff val="35000"/>
                  </a:schemeClr>
                </a:solidFill>
              </a:rPr>
            </a:br>
            <a:r>
              <a:rPr lang="nl-NL" sz="2000" dirty="0">
                <a:solidFill>
                  <a:schemeClr val="tx1">
                    <a:lumMod val="65000"/>
                    <a:lumOff val="35000"/>
                  </a:schemeClr>
                </a:solidFill>
              </a:rPr>
              <a:t>• Hoe kan ik de effectiviteit van mijn team verbeteren?</a:t>
            </a:r>
          </a:p>
          <a:p>
            <a:endParaRPr lang="nl-NL" sz="2000" dirty="0">
              <a:solidFill>
                <a:schemeClr val="tx1">
                  <a:lumMod val="65000"/>
                  <a:lumOff val="35000"/>
                </a:schemeClr>
              </a:solidFill>
            </a:endParaRPr>
          </a:p>
        </p:txBody>
      </p:sp>
    </p:spTree>
    <p:extLst>
      <p:ext uri="{BB962C8B-B14F-4D97-AF65-F5344CB8AC3E}">
        <p14:creationId xmlns:p14="http://schemas.microsoft.com/office/powerpoint/2010/main" val="4268835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6898E6-ECA0-4EE9-9EDC-D7F1D99640A5}"/>
              </a:ext>
            </a:extLst>
          </p:cNvPr>
          <p:cNvSpPr>
            <a:spLocks noGrp="1"/>
          </p:cNvSpPr>
          <p:nvPr>
            <p:ph type="title"/>
          </p:nvPr>
        </p:nvSpPr>
        <p:spPr/>
        <p:txBody>
          <a:bodyPr/>
          <a:lstStyle/>
          <a:p>
            <a:r>
              <a:rPr lang="nl-NL" dirty="0"/>
              <a:t>Jullie genoemde leervragen</a:t>
            </a:r>
          </a:p>
        </p:txBody>
      </p:sp>
      <p:sp>
        <p:nvSpPr>
          <p:cNvPr id="3" name="Tijdelijke aanduiding voor inhoud 2">
            <a:extLst>
              <a:ext uri="{FF2B5EF4-FFF2-40B4-BE49-F238E27FC236}">
                <a16:creationId xmlns:a16="http://schemas.microsoft.com/office/drawing/2014/main" id="{70A1F4DF-4BE9-4C7F-8AC7-5D571C50176D}"/>
              </a:ext>
            </a:extLst>
          </p:cNvPr>
          <p:cNvSpPr>
            <a:spLocks noGrp="1"/>
          </p:cNvSpPr>
          <p:nvPr>
            <p:ph idx="1"/>
          </p:nvPr>
        </p:nvSpPr>
        <p:spPr/>
        <p:txBody>
          <a:bodyPr/>
          <a:lstStyle/>
          <a:p>
            <a:r>
              <a:rPr lang="nl-NL" dirty="0"/>
              <a:t>Hoe om te gaan met verschillende niveaus in leerteam?</a:t>
            </a:r>
          </a:p>
          <a:p>
            <a:r>
              <a:rPr lang="nl-NL" dirty="0"/>
              <a:t>Hoe zo optimaal mogelijk uit de studenten te halen? </a:t>
            </a:r>
          </a:p>
          <a:p>
            <a:r>
              <a:rPr lang="nl-NL" dirty="0"/>
              <a:t>Hoe creëer in leerteam roulerend voorzitterschap?</a:t>
            </a:r>
          </a:p>
          <a:p>
            <a:r>
              <a:rPr lang="nl-NL" dirty="0"/>
              <a:t>Hoe vind je elkaar in taalgebruik?</a:t>
            </a:r>
          </a:p>
          <a:p>
            <a:r>
              <a:rPr lang="nl-NL" dirty="0"/>
              <a:t>Hoe aanbod online neer te zetten?</a:t>
            </a:r>
          </a:p>
        </p:txBody>
      </p:sp>
    </p:spTree>
    <p:extLst>
      <p:ext uri="{BB962C8B-B14F-4D97-AF65-F5344CB8AC3E}">
        <p14:creationId xmlns:p14="http://schemas.microsoft.com/office/powerpoint/2010/main" val="2697276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el 1">
            <a:extLst>
              <a:ext uri="{FF2B5EF4-FFF2-40B4-BE49-F238E27FC236}">
                <a16:creationId xmlns:a16="http://schemas.microsoft.com/office/drawing/2014/main" id="{7445523D-CB34-44D1-A4AC-DC01E0FF74DE}"/>
              </a:ext>
            </a:extLst>
          </p:cNvPr>
          <p:cNvSpPr>
            <a:spLocks noGrp="1"/>
          </p:cNvSpPr>
          <p:nvPr>
            <p:ph type="title"/>
          </p:nvPr>
        </p:nvSpPr>
        <p:spPr>
          <a:xfrm>
            <a:off x="1539116" y="864108"/>
            <a:ext cx="3073914" cy="5120639"/>
          </a:xfrm>
        </p:spPr>
        <p:txBody>
          <a:bodyPr>
            <a:normAutofit/>
          </a:bodyPr>
          <a:lstStyle/>
          <a:p>
            <a:pPr algn="r"/>
            <a:r>
              <a:rPr lang="nl-NL" dirty="0">
                <a:solidFill>
                  <a:schemeClr val="tx1">
                    <a:lumMod val="85000"/>
                    <a:lumOff val="15000"/>
                  </a:schemeClr>
                </a:solidFill>
              </a:rPr>
              <a:t>Tips voor het formuleren van je leervraag: </a:t>
            </a:r>
          </a:p>
        </p:txBody>
      </p:sp>
      <p:sp>
        <p:nvSpPr>
          <p:cNvPr id="19"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0"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ijdelijke aanduiding voor inhoud 2">
            <a:extLst>
              <a:ext uri="{FF2B5EF4-FFF2-40B4-BE49-F238E27FC236}">
                <a16:creationId xmlns:a16="http://schemas.microsoft.com/office/drawing/2014/main" id="{0120863C-998B-4070-B39D-3DB83295D897}"/>
              </a:ext>
            </a:extLst>
          </p:cNvPr>
          <p:cNvSpPr>
            <a:spLocks noGrp="1"/>
          </p:cNvSpPr>
          <p:nvPr>
            <p:ph idx="1"/>
          </p:nvPr>
        </p:nvSpPr>
        <p:spPr>
          <a:xfrm>
            <a:off x="5289229" y="864108"/>
            <a:ext cx="5910677" cy="5120640"/>
          </a:xfrm>
        </p:spPr>
        <p:txBody>
          <a:bodyPr>
            <a:normAutofit/>
          </a:bodyPr>
          <a:lstStyle/>
          <a:p>
            <a:pPr algn="l" fontAlgn="base">
              <a:buFont typeface="Arial" panose="020B0604020202020204" pitchFamily="34" charset="0"/>
              <a:buChar char="•"/>
            </a:pPr>
            <a:r>
              <a:rPr lang="nl-NL" b="0" i="0" dirty="0">
                <a:solidFill>
                  <a:srgbClr val="666666"/>
                </a:solidFill>
                <a:effectLst/>
                <a:latin typeface="inherit"/>
              </a:rPr>
              <a:t>Het </a:t>
            </a:r>
            <a:r>
              <a:rPr lang="nl-NL" b="1" i="0" dirty="0">
                <a:solidFill>
                  <a:srgbClr val="666666"/>
                </a:solidFill>
                <a:effectLst/>
                <a:latin typeface="inherit"/>
              </a:rPr>
              <a:t>opschrijven </a:t>
            </a:r>
            <a:r>
              <a:rPr lang="nl-NL" b="0" i="0" dirty="0">
                <a:solidFill>
                  <a:srgbClr val="666666"/>
                </a:solidFill>
                <a:effectLst/>
                <a:latin typeface="inherit"/>
              </a:rPr>
              <a:t>van de antwoorden helpt om hierover na te denken.</a:t>
            </a:r>
            <a:br>
              <a:rPr lang="nl-NL" b="0" i="0" dirty="0">
                <a:solidFill>
                  <a:srgbClr val="666666"/>
                </a:solidFill>
                <a:effectLst/>
                <a:latin typeface="inherit"/>
              </a:rPr>
            </a:br>
            <a:endParaRPr lang="nl-NL" b="0" i="0" dirty="0">
              <a:solidFill>
                <a:srgbClr val="666666"/>
              </a:solidFill>
              <a:effectLst/>
              <a:latin typeface="inherit"/>
            </a:endParaRPr>
          </a:p>
          <a:p>
            <a:pPr algn="l" fontAlgn="base">
              <a:buFont typeface="Arial" panose="020B0604020202020204" pitchFamily="34" charset="0"/>
              <a:buChar char="•"/>
            </a:pPr>
            <a:r>
              <a:rPr lang="nl-NL" b="0" i="0" dirty="0">
                <a:solidFill>
                  <a:srgbClr val="666666"/>
                </a:solidFill>
                <a:effectLst/>
                <a:latin typeface="inherit"/>
              </a:rPr>
              <a:t>Stel na een eerste antwoord op deze vragen nog 4 keer de vraag </a:t>
            </a:r>
            <a:r>
              <a:rPr lang="nl-NL" b="1" i="0" dirty="0">
                <a:solidFill>
                  <a:srgbClr val="666666"/>
                </a:solidFill>
                <a:effectLst/>
                <a:latin typeface="inherit"/>
              </a:rPr>
              <a:t>“Waarom?”</a:t>
            </a:r>
            <a:r>
              <a:rPr lang="nl-NL" b="0" i="0" dirty="0">
                <a:solidFill>
                  <a:srgbClr val="666666"/>
                </a:solidFill>
                <a:effectLst/>
                <a:latin typeface="inherit"/>
              </a:rPr>
              <a:t>. Dit helpt om je leervraag scherper te stellen.</a:t>
            </a:r>
          </a:p>
          <a:p>
            <a:endParaRPr lang="nl-NL" dirty="0"/>
          </a:p>
        </p:txBody>
      </p:sp>
      <p:sp>
        <p:nvSpPr>
          <p:cNvPr id="22"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kstvak 3">
            <a:extLst>
              <a:ext uri="{FF2B5EF4-FFF2-40B4-BE49-F238E27FC236}">
                <a16:creationId xmlns:a16="http://schemas.microsoft.com/office/drawing/2014/main" id="{2275CC76-7FA9-44B7-A5AB-692AD100CF64}"/>
              </a:ext>
            </a:extLst>
          </p:cNvPr>
          <p:cNvSpPr txBox="1"/>
          <p:nvPr/>
        </p:nvSpPr>
        <p:spPr>
          <a:xfrm>
            <a:off x="5370556" y="4798953"/>
            <a:ext cx="5974671" cy="707886"/>
          </a:xfrm>
          <a:prstGeom prst="rect">
            <a:avLst/>
          </a:prstGeom>
          <a:noFill/>
        </p:spPr>
        <p:txBody>
          <a:bodyPr wrap="square" rtlCol="0">
            <a:spAutoFit/>
          </a:bodyPr>
          <a:lstStyle/>
          <a:p>
            <a:r>
              <a:rPr lang="nl-NL" sz="2000" dirty="0"/>
              <a:t>Als je vraag ‘scherp’ is, wat heb je dan nodig om hieraan te werken? </a:t>
            </a:r>
          </a:p>
        </p:txBody>
      </p:sp>
    </p:spTree>
    <p:extLst>
      <p:ext uri="{BB962C8B-B14F-4D97-AF65-F5344CB8AC3E}">
        <p14:creationId xmlns:p14="http://schemas.microsoft.com/office/powerpoint/2010/main" val="3552415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64C9EE1D-12BB-43F7-9A2A-893578DCA6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 name="Rectangle 72">
            <a:extLst>
              <a:ext uri="{FF2B5EF4-FFF2-40B4-BE49-F238E27FC236}">
                <a16:creationId xmlns:a16="http://schemas.microsoft.com/office/drawing/2014/main" id="{43962A31-C54E-4762-B155-59777FED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75" name="Rectangle 74">
            <a:extLst>
              <a:ext uri="{FF2B5EF4-FFF2-40B4-BE49-F238E27FC236}">
                <a16:creationId xmlns:a16="http://schemas.microsoft.com/office/drawing/2014/main" id="{6B086509-1281-468A-AAAC-1BBEDAE75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EEA73850-2107-4E65-85FE-EDD3F45FC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300114"/>
            <a:ext cx="4053525" cy="425777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FFBB2527-B929-4A57-A1F2-99D81B991A14}"/>
              </a:ext>
            </a:extLst>
          </p:cNvPr>
          <p:cNvSpPr>
            <a:spLocks noGrp="1"/>
          </p:cNvSpPr>
          <p:nvPr>
            <p:ph type="title"/>
          </p:nvPr>
        </p:nvSpPr>
        <p:spPr>
          <a:xfrm>
            <a:off x="334557" y="1653703"/>
            <a:ext cx="3361953" cy="2470488"/>
          </a:xfrm>
        </p:spPr>
        <p:txBody>
          <a:bodyPr vert="horz" lIns="91440" tIns="45720" rIns="91440" bIns="45720" rtlCol="0" anchor="b">
            <a:normAutofit/>
          </a:bodyPr>
          <a:lstStyle/>
          <a:p>
            <a:r>
              <a:rPr lang="en-US" sz="4800" spc="-100" dirty="0" err="1"/>
              <a:t>Pauze</a:t>
            </a:r>
            <a:r>
              <a:rPr lang="en-US" sz="4800" spc="-100" dirty="0"/>
              <a:t>?</a:t>
            </a:r>
            <a:br>
              <a:rPr lang="en-US" sz="4800" spc="-100" dirty="0"/>
            </a:br>
            <a:r>
              <a:rPr lang="en-US" sz="2000" spc="-100" dirty="0"/>
              <a:t>De </a:t>
            </a:r>
            <a:r>
              <a:rPr lang="en-US" sz="2000" spc="-100" dirty="0" err="1"/>
              <a:t>boekenplank</a:t>
            </a:r>
            <a:r>
              <a:rPr lang="en-US" sz="2000" spc="-100" dirty="0"/>
              <a:t> van </a:t>
            </a:r>
            <a:r>
              <a:rPr lang="en-US" sz="2000" spc="-100" dirty="0" err="1"/>
              <a:t>vorige</a:t>
            </a:r>
            <a:r>
              <a:rPr lang="en-US" sz="2000" spc="-100" dirty="0"/>
              <a:t> </a:t>
            </a:r>
            <a:r>
              <a:rPr lang="en-US" sz="2000" spc="-100" dirty="0" err="1"/>
              <a:t>keer</a:t>
            </a:r>
            <a:r>
              <a:rPr lang="en-US" sz="2000" spc="-100" dirty="0"/>
              <a:t>: </a:t>
            </a:r>
            <a:endParaRPr lang="en-US" sz="4800" spc="-100" dirty="0"/>
          </a:p>
        </p:txBody>
      </p:sp>
      <p:pic>
        <p:nvPicPr>
          <p:cNvPr id="1026" name="Picture 2" descr="Interprofessioneel werken en innoveren in teams">
            <a:extLst>
              <a:ext uri="{FF2B5EF4-FFF2-40B4-BE49-F238E27FC236}">
                <a16:creationId xmlns:a16="http://schemas.microsoft.com/office/drawing/2014/main" id="{CEBE06C7-AF09-46A4-960B-20FE20089F4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727188" y="1300113"/>
            <a:ext cx="3012374" cy="4257773"/>
          </a:xfrm>
          <a:prstGeom prst="rect">
            <a:avLst/>
          </a:prstGeom>
          <a:noFill/>
          <a:extLst>
            <a:ext uri="{909E8E84-426E-40DD-AFC4-6F175D3DCCD1}">
              <a14:hiddenFill xmlns:a14="http://schemas.microsoft.com/office/drawing/2010/main">
                <a:solidFill>
                  <a:srgbClr val="FFFFFF"/>
                </a:solidFill>
              </a14:hiddenFill>
            </a:ext>
          </a:extLst>
        </p:spPr>
      </p:pic>
      <p:pic>
        <p:nvPicPr>
          <p:cNvPr id="5" name="Afbeelding 4">
            <a:extLst>
              <a:ext uri="{FF2B5EF4-FFF2-40B4-BE49-F238E27FC236}">
                <a16:creationId xmlns:a16="http://schemas.microsoft.com/office/drawing/2014/main" id="{B395BBD6-611A-9F47-BE0F-4186F9D6111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92718" y="1300113"/>
            <a:ext cx="3193330" cy="4257773"/>
          </a:xfrm>
          <a:prstGeom prst="rect">
            <a:avLst/>
          </a:prstGeom>
        </p:spPr>
      </p:pic>
    </p:spTree>
    <p:extLst>
      <p:ext uri="{BB962C8B-B14F-4D97-AF65-F5344CB8AC3E}">
        <p14:creationId xmlns:p14="http://schemas.microsoft.com/office/powerpoint/2010/main" val="1356525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62E310-77D8-4DAE-AC58-DAF29B3496A1}"/>
              </a:ext>
            </a:extLst>
          </p:cNvPr>
          <p:cNvSpPr>
            <a:spLocks noGrp="1"/>
          </p:cNvSpPr>
          <p:nvPr>
            <p:ph type="title"/>
          </p:nvPr>
        </p:nvSpPr>
        <p:spPr/>
        <p:txBody>
          <a:bodyPr/>
          <a:lstStyle/>
          <a:p>
            <a:r>
              <a:rPr lang="nl-NL" dirty="0"/>
              <a:t>Collegiale consultatie</a:t>
            </a:r>
          </a:p>
        </p:txBody>
      </p:sp>
      <p:sp>
        <p:nvSpPr>
          <p:cNvPr id="3" name="Tijdelijke aanduiding voor inhoud 2">
            <a:extLst>
              <a:ext uri="{FF2B5EF4-FFF2-40B4-BE49-F238E27FC236}">
                <a16:creationId xmlns:a16="http://schemas.microsoft.com/office/drawing/2014/main" id="{C03490E4-5922-4D29-9739-EE5E0281E12B}"/>
              </a:ext>
            </a:extLst>
          </p:cNvPr>
          <p:cNvSpPr>
            <a:spLocks noGrp="1"/>
          </p:cNvSpPr>
          <p:nvPr>
            <p:ph idx="1"/>
          </p:nvPr>
        </p:nvSpPr>
        <p:spPr/>
        <p:txBody>
          <a:bodyPr>
            <a:normAutofit fontScale="92500" lnSpcReduction="10000"/>
          </a:bodyPr>
          <a:lstStyle/>
          <a:p>
            <a:pPr marL="0" indent="0">
              <a:lnSpc>
                <a:spcPct val="107000"/>
              </a:lnSpc>
              <a:spcAft>
                <a:spcPts val="800"/>
              </a:spcAft>
              <a:buNone/>
            </a:pPr>
            <a:r>
              <a:rPr lang="nl-NL" sz="1800" b="1" dirty="0">
                <a:effectLst/>
                <a:latin typeface="Calibri" panose="020F0502020204030204" pitchFamily="34" charset="0"/>
                <a:ea typeface="Calibri" panose="020F0502020204030204" pitchFamily="34" charset="0"/>
                <a:cs typeface="Times New Roman" panose="02020603050405020304" pitchFamily="18" charset="0"/>
              </a:rPr>
              <a:t>Collegiale consultatie</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NL" sz="1800" dirty="0">
                <a:effectLst/>
                <a:latin typeface="Calibri" panose="020F0502020204030204" pitchFamily="34" charset="0"/>
                <a:ea typeface="Calibri" panose="020F0502020204030204" pitchFamily="34" charset="0"/>
                <a:cs typeface="Times New Roman" panose="02020603050405020304" pitchFamily="18" charset="0"/>
              </a:rPr>
              <a:t>Vorige keer hebben we onderstaande kijkwijzer opgesteld. </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r>
              <a:rPr lang="nl-NL" sz="1800" dirty="0">
                <a:effectLst/>
                <a:latin typeface="Calibri" panose="020F0502020204030204" pitchFamily="34" charset="0"/>
                <a:ea typeface="Calibri" panose="020F0502020204030204" pitchFamily="34" charset="0"/>
                <a:cs typeface="Times New Roman" panose="02020603050405020304" pitchFamily="18" charset="0"/>
              </a:rPr>
              <a:t>Is dit nog actueel of willen we aanpassingen? </a:t>
            </a:r>
          </a:p>
          <a:p>
            <a:pPr marL="457200" indent="-457200">
              <a:buFont typeface="+mj-lt"/>
              <a:buAutoNum type="arabicParenR"/>
            </a:pPr>
            <a:r>
              <a:rPr lang="nl-NL" dirty="0"/>
              <a:t>In hoeverre aansluiten doelgroep</a:t>
            </a:r>
          </a:p>
          <a:p>
            <a:pPr marL="457200" indent="-457200">
              <a:buFont typeface="+mj-lt"/>
              <a:buAutoNum type="arabicParenR"/>
            </a:pPr>
            <a:r>
              <a:rPr lang="nl-NL" dirty="0"/>
              <a:t>In hoeverre ruimte leervragen studenten</a:t>
            </a:r>
          </a:p>
          <a:p>
            <a:pPr marL="457200" indent="-457200">
              <a:buFont typeface="+mj-lt"/>
              <a:buAutoNum type="arabicParenR"/>
            </a:pPr>
            <a:r>
              <a:rPr lang="nl-NL" dirty="0"/>
              <a:t>In hoeverre iedereen in gelijke mate kan meedoen / overlapping niveaus</a:t>
            </a:r>
          </a:p>
          <a:p>
            <a:pPr marL="457200" indent="-457200">
              <a:buFont typeface="+mj-lt"/>
              <a:buAutoNum type="arabicParenR"/>
            </a:pPr>
            <a:r>
              <a:rPr lang="nl-NL" dirty="0"/>
              <a:t>Dat wat besproken wordt is door te vertalen naar de praktijk en visa versa </a:t>
            </a:r>
            <a:r>
              <a:rPr lang="nl-NL" dirty="0">
                <a:sym typeface="Wingdings" panose="05000000000000000000" pitchFamily="2" charset="2"/>
              </a:rPr>
              <a:t> wisselwerking</a:t>
            </a:r>
            <a:endParaRPr lang="nl-NL" dirty="0"/>
          </a:p>
          <a:p>
            <a:pPr marL="457200" indent="-457200">
              <a:buFont typeface="+mj-lt"/>
              <a:buAutoNum type="arabicParenR"/>
            </a:pPr>
            <a:r>
              <a:rPr lang="nl-NL" dirty="0"/>
              <a:t>Positief groepsklimaat gestimuleerd / veilig voelen voor gelijkwaardigheid</a:t>
            </a:r>
          </a:p>
          <a:p>
            <a:pPr marL="457200" indent="-457200">
              <a:buFont typeface="+mj-lt"/>
              <a:buAutoNum type="arabicParenR"/>
            </a:pPr>
            <a:r>
              <a:rPr lang="nl-NL" dirty="0"/>
              <a:t>Anderen in denkstand zetten / activeer of motiveer studenten vanuit eigen kwaliteit en vaardigheden</a:t>
            </a:r>
          </a:p>
          <a:p>
            <a:pPr marL="457200" indent="-457200">
              <a:buFont typeface="+mj-lt"/>
              <a:buAutoNum type="arabicParenR"/>
            </a:pPr>
            <a:r>
              <a:rPr lang="nl-NL" dirty="0"/>
              <a:t>Hoe wordt er aan het vraagstuk gewerkt? Qua begeleiding, onderzoek</a:t>
            </a:r>
            <a:r>
              <a:rPr lang="nl-NL"/>
              <a:t>, inhoudelijke </a:t>
            </a:r>
            <a:r>
              <a:rPr lang="nl-NL" dirty="0"/>
              <a:t>begeleiding, voorwerk als begeleider, etc. </a:t>
            </a:r>
          </a:p>
        </p:txBody>
      </p:sp>
    </p:spTree>
    <p:extLst>
      <p:ext uri="{BB962C8B-B14F-4D97-AF65-F5344CB8AC3E}">
        <p14:creationId xmlns:p14="http://schemas.microsoft.com/office/powerpoint/2010/main" val="2422308756"/>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88424A8647D884595D968A1DC614E90" ma:contentTypeVersion="11" ma:contentTypeDescription="Een nieuw document maken." ma:contentTypeScope="" ma:versionID="561e3c91c473b37d900ff8faa2b84de5">
  <xsd:schema xmlns:xsd="http://www.w3.org/2001/XMLSchema" xmlns:xs="http://www.w3.org/2001/XMLSchema" xmlns:p="http://schemas.microsoft.com/office/2006/metadata/properties" xmlns:ns2="bdf8b16f-d27e-407e-83f5-26c719973e54" xmlns:ns3="887ed2fd-f214-4873-9f65-852bc7814a67" targetNamespace="http://schemas.microsoft.com/office/2006/metadata/properties" ma:root="true" ma:fieldsID="3d6672a80e9a226cea9117a3c1f3c06c" ns2:_="" ns3:_="">
    <xsd:import namespace="bdf8b16f-d27e-407e-83f5-26c719973e54"/>
    <xsd:import namespace="887ed2fd-f214-4873-9f65-852bc7814a6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f8b16f-d27e-407e-83f5-26c719973e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87ed2fd-f214-4873-9f65-852bc7814a67" elementFormDefault="qualified">
    <xsd:import namespace="http://schemas.microsoft.com/office/2006/documentManagement/types"/>
    <xsd:import namespace="http://schemas.microsoft.com/office/infopath/2007/PartnerControls"/>
    <xsd:element name="SharedWithUsers" ma:index="15"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5821461-330A-45C8-B07D-7E5EA04B80F1}">
  <ds:schemaRefs>
    <ds:schemaRef ds:uri="http://schemas.microsoft.com/sharepoint/v3/contenttype/forms"/>
  </ds:schemaRefs>
</ds:datastoreItem>
</file>

<file path=customXml/itemProps2.xml><?xml version="1.0" encoding="utf-8"?>
<ds:datastoreItem xmlns:ds="http://schemas.openxmlformats.org/officeDocument/2006/customXml" ds:itemID="{A24FA95E-34D5-4B52-9EEB-2ACD2AEA74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f8b16f-d27e-407e-83f5-26c719973e54"/>
    <ds:schemaRef ds:uri="887ed2fd-f214-4873-9f65-852bc7814a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A426196-69C8-4703-BD51-9AA61BBCFBE3}">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887ed2fd-f214-4873-9f65-852bc7814a67"/>
    <ds:schemaRef ds:uri="bdf8b16f-d27e-407e-83f5-26c719973e54"/>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1535</TotalTime>
  <Words>429</Words>
  <Application>Microsoft Office PowerPoint</Application>
  <PresentationFormat>Breedbeeld</PresentationFormat>
  <Paragraphs>56</Paragraphs>
  <Slides>11</Slides>
  <Notes>4</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Calibri</vt:lpstr>
      <vt:lpstr>Corbel</vt:lpstr>
      <vt:lpstr>inherit</vt:lpstr>
      <vt:lpstr>Wingdings 2</vt:lpstr>
      <vt:lpstr>Frame</vt:lpstr>
      <vt:lpstr>Leerbijeenkomst 3   </vt:lpstr>
      <vt:lpstr>Welkom</vt:lpstr>
      <vt:lpstr>Even bijpraten </vt:lpstr>
      <vt:lpstr>Ervaringen delen  </vt:lpstr>
      <vt:lpstr>Leervraag </vt:lpstr>
      <vt:lpstr>Jullie genoemde leervragen</vt:lpstr>
      <vt:lpstr>Tips voor het formuleren van je leervraag: </vt:lpstr>
      <vt:lpstr>Pauze? De boekenplank van vorige keer: </vt:lpstr>
      <vt:lpstr>Collegiale consultatie</vt:lpstr>
      <vt:lpstr>Collegiale consultatie</vt:lpstr>
      <vt:lpstr>Afsluiting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Leerbijeenkomst 2   </dc:title>
  <dc:creator>Liesbeth Lof</dc:creator>
  <cp:lastModifiedBy>Emely van der Werff</cp:lastModifiedBy>
  <cp:revision>39</cp:revision>
  <dcterms:created xsi:type="dcterms:W3CDTF">2020-11-09T13:47:49Z</dcterms:created>
  <dcterms:modified xsi:type="dcterms:W3CDTF">2022-01-25T15:22:50Z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0x010100488424A8647D884595D968A1DC614E90</vt:lpwstr>
  </property>
</Properties>
</file>